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39"/>
  </p:handoutMasterIdLst>
  <p:sldIdLst>
    <p:sldId id="4249" r:id="rId3"/>
    <p:sldId id="4230" r:id="rId5"/>
    <p:sldId id="4241" r:id="rId6"/>
    <p:sldId id="4272" r:id="rId7"/>
    <p:sldId id="4273" r:id="rId8"/>
    <p:sldId id="4274" r:id="rId9"/>
    <p:sldId id="4282" r:id="rId10"/>
    <p:sldId id="4288" r:id="rId11"/>
    <p:sldId id="4316" r:id="rId12"/>
    <p:sldId id="4290" r:id="rId13"/>
    <p:sldId id="4291" r:id="rId14"/>
    <p:sldId id="4292" r:id="rId15"/>
    <p:sldId id="4293" r:id="rId16"/>
    <p:sldId id="4276" r:id="rId17"/>
    <p:sldId id="4275" r:id="rId18"/>
    <p:sldId id="4279" r:id="rId19"/>
    <p:sldId id="4277" r:id="rId20"/>
    <p:sldId id="4280" r:id="rId21"/>
    <p:sldId id="4278" r:id="rId22"/>
    <p:sldId id="4281" r:id="rId23"/>
    <p:sldId id="4283" r:id="rId24"/>
    <p:sldId id="4294" r:id="rId25"/>
    <p:sldId id="4295" r:id="rId26"/>
    <p:sldId id="4296" r:id="rId27"/>
    <p:sldId id="4284" r:id="rId28"/>
    <p:sldId id="4285" r:id="rId29"/>
    <p:sldId id="4287" r:id="rId30"/>
    <p:sldId id="4286" r:id="rId31"/>
    <p:sldId id="4297" r:id="rId32"/>
    <p:sldId id="4231" r:id="rId33"/>
    <p:sldId id="4240" r:id="rId34"/>
    <p:sldId id="4228" r:id="rId35"/>
    <p:sldId id="4219" r:id="rId36"/>
    <p:sldId id="4224" r:id="rId37"/>
    <p:sldId id="4250" r:id="rId38"/>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0C2744"/>
    <a:srgbClr val="29ABE2"/>
    <a:srgbClr val="4BC1DD"/>
    <a:srgbClr val="FFC000"/>
    <a:srgbClr val="5CBA46"/>
    <a:srgbClr val="00939F"/>
    <a:srgbClr val="DC5B3E"/>
    <a:srgbClr val="4B5C6E"/>
    <a:srgbClr val="005490"/>
    <a:srgbClr val="57CE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23" autoAdjust="0"/>
    <p:restoredTop sz="95274" autoAdjust="0"/>
  </p:normalViewPr>
  <p:slideViewPr>
    <p:cSldViewPr>
      <p:cViewPr>
        <p:scale>
          <a:sx n="50" d="100"/>
          <a:sy n="50" d="100"/>
        </p:scale>
        <p:origin x="-174" y="-1698"/>
      </p:cViewPr>
      <p:guideLst>
        <p:guide orient="horz" pos="302"/>
        <p:guide orient="horz" pos="4200"/>
        <p:guide pos="4050"/>
        <p:guide pos="540"/>
        <p:guide pos="7504"/>
        <p:guide pos="6908"/>
      </p:guideLst>
    </p:cSldViewPr>
  </p:slideViewPr>
  <p:outlineViewPr>
    <p:cViewPr>
      <p:scale>
        <a:sx n="100" d="100"/>
        <a:sy n="100" d="100"/>
      </p:scale>
      <p:origin x="0" y="-10374"/>
    </p:cViewPr>
  </p:outlineViewPr>
  <p:notesTextViewPr>
    <p:cViewPr>
      <p:scale>
        <a:sx n="1" d="1"/>
        <a:sy n="1" d="1"/>
      </p:scale>
      <p:origin x="0" y="0"/>
    </p:cViewPr>
  </p:notesTextViewPr>
  <p:sorterViewPr>
    <p:cViewPr>
      <p:scale>
        <a:sx n="132" d="100"/>
        <a:sy n="132"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handoutMaster" Target="handoutMasters/handoutMaster1.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AECE9-5176-4E57-B4C4-570EB4C2C336}"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464594" y="508964"/>
            <a:ext cx="7929563" cy="497116"/>
          </a:xfrm>
          <a:prstGeom prst="rect">
            <a:avLst/>
          </a:prstGeom>
        </p:spPr>
        <p:txBody>
          <a:bodyPr wrap="none" lIns="0" tIns="0" rIns="0" bIns="0" anchor="ctr">
            <a:noAutofit/>
          </a:bodyPr>
          <a:lstStyle>
            <a:lvl1pPr algn="ctr">
              <a:defRPr sz="3375" b="1" baseline="0">
                <a:solidFill>
                  <a:schemeClr val="tx1">
                    <a:lumMod val="50000"/>
                    <a:lumOff val="50000"/>
                  </a:schemeClr>
                </a:solidFill>
              </a:defRPr>
            </a:lvl1pPr>
          </a:lstStyle>
          <a:p>
            <a:r>
              <a:rPr lang="en-US" dirty="0" smtClean="0"/>
              <a:t>Click To Edit Master Title Style</a:t>
            </a:r>
            <a:endParaRPr lang="en-US" dirty="0"/>
          </a:p>
        </p:txBody>
      </p:sp>
      <p:sp>
        <p:nvSpPr>
          <p:cNvPr id="10" name="Text Placeholder 3"/>
          <p:cNvSpPr>
            <a:spLocks noGrp="1"/>
          </p:cNvSpPr>
          <p:nvPr>
            <p:ph type="body" sz="half" idx="2" hasCustomPrompt="1"/>
          </p:nvPr>
        </p:nvSpPr>
        <p:spPr>
          <a:xfrm>
            <a:off x="3536156" y="1003924"/>
            <a:ext cx="5786438" cy="282284"/>
          </a:xfrm>
          <a:prstGeom prst="rect">
            <a:avLst/>
          </a:prstGeom>
        </p:spPr>
        <p:txBody>
          <a:bodyPr wrap="none" lIns="0" tIns="0" rIns="0" bIns="0" anchor="ctr">
            <a:noAutofit/>
          </a:bodyPr>
          <a:lstStyle>
            <a:lvl1pPr marL="0" indent="0" algn="ctr">
              <a:buNone/>
              <a:defRPr sz="1685" b="1" baseline="0">
                <a:solidFill>
                  <a:schemeClr val="bg1">
                    <a:lumMod val="75000"/>
                  </a:schemeClr>
                </a:solidFill>
              </a:defRPr>
            </a:lvl1pPr>
            <a:lvl2pPr marL="642620" indent="0">
              <a:buNone/>
              <a:defRPr sz="1685"/>
            </a:lvl2pPr>
            <a:lvl3pPr marL="1285875" indent="0">
              <a:buNone/>
              <a:defRPr sz="1405"/>
            </a:lvl3pPr>
            <a:lvl4pPr marL="1928495" indent="0">
              <a:buNone/>
              <a:defRPr sz="1265"/>
            </a:lvl4pPr>
            <a:lvl5pPr marL="2571750" indent="0">
              <a:buNone/>
              <a:defRPr sz="1265"/>
            </a:lvl5pPr>
            <a:lvl6pPr marL="3214370" indent="0">
              <a:buNone/>
              <a:defRPr sz="1265"/>
            </a:lvl6pPr>
            <a:lvl7pPr marL="3857625" indent="0">
              <a:buNone/>
              <a:defRPr sz="1265"/>
            </a:lvl7pPr>
            <a:lvl8pPr marL="4500245" indent="0">
              <a:buNone/>
              <a:defRPr sz="1265"/>
            </a:lvl8pPr>
            <a:lvl9pPr marL="5143500" indent="0">
              <a:buNone/>
              <a:defRPr sz="1265"/>
            </a:lvl9pPr>
          </a:lstStyle>
          <a:p>
            <a:pPr lvl="0"/>
            <a:r>
              <a:rPr lang="en-US" dirty="0" smtClean="0"/>
              <a:t>Subtext Goes Here</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E01EE5D-26FB-46D5-A381-ECFB35BF1D34}" type="slidenum">
              <a:rPr lang="zh-CN" altLang="en-US" smtClean="0"/>
            </a:fld>
            <a:endParaRPr lang="zh-CN" altLang="en-US"/>
          </a:p>
        </p:txBody>
      </p:sp>
      <p:sp>
        <p:nvSpPr>
          <p:cNvPr id="7" name="矩形 6"/>
          <p:cNvSpPr/>
          <p:nvPr userDrawn="1"/>
        </p:nvSpPr>
        <p:spPr>
          <a:xfrm>
            <a:off x="8325228" y="6545425"/>
            <a:ext cx="775136" cy="246221"/>
          </a:xfrm>
          <a:prstGeom prst="rect">
            <a:avLst/>
          </a:prstGeom>
        </p:spPr>
        <p:txBody>
          <a:bodyPr wrap="square">
            <a:spAutoFit/>
          </a:bodyPr>
          <a:lstStyle/>
          <a:p>
            <a:pPr fontAlgn="auto">
              <a:spcBef>
                <a:spcPts val="0"/>
              </a:spcBef>
              <a:spcAft>
                <a:spcPts val="0"/>
              </a:spcAft>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pPr>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pPr>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pPr>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pPr>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pPr>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pPr>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r>
              <a:rPr lang="en-US" altLang="zh-CN" sz="100" dirty="0" smtClean="0">
                <a:solidFill>
                  <a:prstClr val="white"/>
                </a:solidFill>
                <a:latin typeface="Calibri" panose="020F0502020204030204"/>
                <a:ea typeface="宋体" panose="02010600030101010101" pitchFamily="2" charset="-122"/>
              </a:rPr>
              <a:t>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pPr>
            <a:r>
              <a:rPr lang="zh-CN" altLang="en-US" sz="100" dirty="0" smtClean="0">
                <a:solidFill>
                  <a:prstClr val="white"/>
                </a:solidFill>
                <a:latin typeface="Calibri" panose="020F0502020204030204"/>
                <a:ea typeface="宋体" panose="02010600030101010101" pitchFamily="2" charset="-122"/>
              </a:rPr>
              <a:t>字体下载：</a:t>
            </a:r>
            <a:r>
              <a:rPr lang="en-US" altLang="zh-CN" sz="100" dirty="0" smtClean="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pPr>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3.png"/><Relationship Id="rId7" Type="http://schemas.openxmlformats.org/officeDocument/2006/relationships/image" Target="../media/image42.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0" Type="http://schemas.openxmlformats.org/officeDocument/2006/relationships/notesSlide" Target="../notesSlides/notesSlide25.xml"/><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1.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xml"/><Relationship Id="rId2" Type="http://schemas.openxmlformats.org/officeDocument/2006/relationships/image" Target="../media/image57.jpeg"/><Relationship Id="rId1"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1.xml"/><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048373"/>
            <a:ext cx="12858750" cy="31842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hua</a:t>
            </a:r>
            <a:endParaRPr lang="en-US" altLang="zh-CN">
              <a:solidFill>
                <a:schemeClr val="bg1"/>
              </a:solidFill>
            </a:endParaRPr>
          </a:p>
        </p:txBody>
      </p:sp>
      <p:grpSp>
        <p:nvGrpSpPr>
          <p:cNvPr id="9" name="组合 8"/>
          <p:cNvGrpSpPr/>
          <p:nvPr/>
        </p:nvGrpSpPr>
        <p:grpSpPr>
          <a:xfrm>
            <a:off x="5116783" y="824384"/>
            <a:ext cx="2625184" cy="2619388"/>
            <a:chOff x="2423438" y="1854200"/>
            <a:chExt cx="1438276" cy="1435100"/>
          </a:xfrm>
        </p:grpSpPr>
        <p:sp>
          <p:nvSpPr>
            <p:cNvPr id="6" name="Oval 5"/>
            <p:cNvSpPr>
              <a:spLocks noChangeArrowheads="1"/>
            </p:cNvSpPr>
            <p:nvPr/>
          </p:nvSpPr>
          <p:spPr bwMode="auto">
            <a:xfrm>
              <a:off x="2423438" y="1854200"/>
              <a:ext cx="1438275" cy="143510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endParaRPr lang="zh-CN" altLang="en-US"/>
            </a:p>
          </p:txBody>
        </p:sp>
        <p:sp>
          <p:nvSpPr>
            <p:cNvPr id="7" name="Freeform 6"/>
            <p:cNvSpPr/>
            <p:nvPr/>
          </p:nvSpPr>
          <p:spPr bwMode="auto">
            <a:xfrm>
              <a:off x="2552026" y="2409825"/>
              <a:ext cx="1309688" cy="879475"/>
            </a:xfrm>
            <a:custGeom>
              <a:avLst/>
              <a:gdLst>
                <a:gd name="T0" fmla="*/ 346 w 346"/>
                <a:gd name="T1" fmla="*/ 43 h 233"/>
                <a:gd name="T2" fmla="*/ 156 w 346"/>
                <a:gd name="T3" fmla="*/ 233 h 233"/>
                <a:gd name="T4" fmla="*/ 128 w 346"/>
                <a:gd name="T5" fmla="*/ 231 h 233"/>
                <a:gd name="T6" fmla="*/ 24 w 346"/>
                <a:gd name="T7" fmla="*/ 127 h 233"/>
                <a:gd name="T8" fmla="*/ 22 w 346"/>
                <a:gd name="T9" fmla="*/ 118 h 233"/>
                <a:gd name="T10" fmla="*/ 32 w 346"/>
                <a:gd name="T11" fmla="*/ 86 h 233"/>
                <a:gd name="T12" fmla="*/ 22 w 346"/>
                <a:gd name="T13" fmla="*/ 76 h 233"/>
                <a:gd name="T14" fmla="*/ 32 w 346"/>
                <a:gd name="T15" fmla="*/ 72 h 233"/>
                <a:gd name="T16" fmla="*/ 33 w 346"/>
                <a:gd name="T17" fmla="*/ 39 h 233"/>
                <a:gd name="T18" fmla="*/ 0 w 346"/>
                <a:gd name="T19" fmla="*/ 7 h 233"/>
                <a:gd name="T20" fmla="*/ 312 w 346"/>
                <a:gd name="T21" fmla="*/ 0 h 233"/>
                <a:gd name="T22" fmla="*/ 346 w 346"/>
                <a:gd name="T23" fmla="*/ 34 h 233"/>
                <a:gd name="T24" fmla="*/ 346 w 346"/>
                <a:gd name="T25" fmla="*/ 4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6" h="233">
                  <a:moveTo>
                    <a:pt x="346" y="43"/>
                  </a:moveTo>
                  <a:cubicBezTo>
                    <a:pt x="346" y="148"/>
                    <a:pt x="261" y="233"/>
                    <a:pt x="156" y="233"/>
                  </a:cubicBezTo>
                  <a:cubicBezTo>
                    <a:pt x="146" y="233"/>
                    <a:pt x="137" y="233"/>
                    <a:pt x="128" y="231"/>
                  </a:cubicBezTo>
                  <a:cubicBezTo>
                    <a:pt x="24" y="127"/>
                    <a:pt x="24" y="127"/>
                    <a:pt x="24" y="127"/>
                  </a:cubicBezTo>
                  <a:cubicBezTo>
                    <a:pt x="22" y="118"/>
                    <a:pt x="22" y="118"/>
                    <a:pt x="22" y="118"/>
                  </a:cubicBezTo>
                  <a:cubicBezTo>
                    <a:pt x="32" y="86"/>
                    <a:pt x="32" y="86"/>
                    <a:pt x="32" y="86"/>
                  </a:cubicBezTo>
                  <a:cubicBezTo>
                    <a:pt x="22" y="76"/>
                    <a:pt x="22" y="76"/>
                    <a:pt x="22" y="76"/>
                  </a:cubicBezTo>
                  <a:cubicBezTo>
                    <a:pt x="32" y="72"/>
                    <a:pt x="32" y="72"/>
                    <a:pt x="32" y="72"/>
                  </a:cubicBezTo>
                  <a:cubicBezTo>
                    <a:pt x="33" y="39"/>
                    <a:pt x="33" y="39"/>
                    <a:pt x="33" y="39"/>
                  </a:cubicBezTo>
                  <a:cubicBezTo>
                    <a:pt x="0" y="7"/>
                    <a:pt x="0" y="7"/>
                    <a:pt x="0" y="7"/>
                  </a:cubicBezTo>
                  <a:cubicBezTo>
                    <a:pt x="312" y="0"/>
                    <a:pt x="312" y="0"/>
                    <a:pt x="312" y="0"/>
                  </a:cubicBezTo>
                  <a:cubicBezTo>
                    <a:pt x="346" y="34"/>
                    <a:pt x="346" y="34"/>
                    <a:pt x="346" y="34"/>
                  </a:cubicBezTo>
                  <a:cubicBezTo>
                    <a:pt x="346" y="37"/>
                    <a:pt x="346" y="40"/>
                    <a:pt x="346" y="43"/>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endParaRPr lang="zh-CN" altLang="en-US"/>
            </a:p>
          </p:txBody>
        </p:sp>
        <p:sp>
          <p:nvSpPr>
            <p:cNvPr id="8" name="Freeform 7"/>
            <p:cNvSpPr>
              <a:spLocks noEditPoints="1"/>
            </p:cNvSpPr>
            <p:nvPr/>
          </p:nvSpPr>
          <p:spPr bwMode="auto">
            <a:xfrm>
              <a:off x="2545676" y="2235200"/>
              <a:ext cx="1195388" cy="676275"/>
            </a:xfrm>
            <a:custGeom>
              <a:avLst/>
              <a:gdLst>
                <a:gd name="T0" fmla="*/ 72 w 316"/>
                <a:gd name="T1" fmla="*/ 96 h 179"/>
                <a:gd name="T2" fmla="*/ 72 w 316"/>
                <a:gd name="T3" fmla="*/ 133 h 179"/>
                <a:gd name="T4" fmla="*/ 244 w 316"/>
                <a:gd name="T5" fmla="*/ 133 h 179"/>
                <a:gd name="T6" fmla="*/ 244 w 316"/>
                <a:gd name="T7" fmla="*/ 96 h 179"/>
                <a:gd name="T8" fmla="*/ 237 w 316"/>
                <a:gd name="T9" fmla="*/ 91 h 179"/>
                <a:gd name="T10" fmla="*/ 163 w 316"/>
                <a:gd name="T11" fmla="*/ 122 h 179"/>
                <a:gd name="T12" fmla="*/ 153 w 316"/>
                <a:gd name="T13" fmla="*/ 122 h 179"/>
                <a:gd name="T14" fmla="*/ 80 w 316"/>
                <a:gd name="T15" fmla="*/ 91 h 179"/>
                <a:gd name="T16" fmla="*/ 72 w 316"/>
                <a:gd name="T17" fmla="*/ 96 h 179"/>
                <a:gd name="T18" fmla="*/ 39 w 316"/>
                <a:gd name="T19" fmla="*/ 73 h 179"/>
                <a:gd name="T20" fmla="*/ 39 w 316"/>
                <a:gd name="T21" fmla="*/ 106 h 179"/>
                <a:gd name="T22" fmla="*/ 39 w 316"/>
                <a:gd name="T23" fmla="*/ 107 h 179"/>
                <a:gd name="T24" fmla="*/ 41 w 316"/>
                <a:gd name="T25" fmla="*/ 107 h 179"/>
                <a:gd name="T26" fmla="*/ 45 w 316"/>
                <a:gd name="T27" fmla="*/ 112 h 179"/>
                <a:gd name="T28" fmla="*/ 44 w 316"/>
                <a:gd name="T29" fmla="*/ 119 h 179"/>
                <a:gd name="T30" fmla="*/ 44 w 316"/>
                <a:gd name="T31" fmla="*/ 119 h 179"/>
                <a:gd name="T32" fmla="*/ 44 w 316"/>
                <a:gd name="T33" fmla="*/ 123 h 179"/>
                <a:gd name="T34" fmla="*/ 44 w 316"/>
                <a:gd name="T35" fmla="*/ 124 h 179"/>
                <a:gd name="T36" fmla="*/ 42 w 316"/>
                <a:gd name="T37" fmla="*/ 174 h 179"/>
                <a:gd name="T38" fmla="*/ 41 w 316"/>
                <a:gd name="T39" fmla="*/ 174 h 179"/>
                <a:gd name="T40" fmla="*/ 42 w 316"/>
                <a:gd name="T41" fmla="*/ 169 h 179"/>
                <a:gd name="T42" fmla="*/ 40 w 316"/>
                <a:gd name="T43" fmla="*/ 169 h 179"/>
                <a:gd name="T44" fmla="*/ 35 w 316"/>
                <a:gd name="T45" fmla="*/ 179 h 179"/>
                <a:gd name="T46" fmla="*/ 34 w 316"/>
                <a:gd name="T47" fmla="*/ 178 h 179"/>
                <a:gd name="T48" fmla="*/ 33 w 316"/>
                <a:gd name="T49" fmla="*/ 168 h 179"/>
                <a:gd name="T50" fmla="*/ 31 w 316"/>
                <a:gd name="T51" fmla="*/ 166 h 179"/>
                <a:gd name="T52" fmla="*/ 31 w 316"/>
                <a:gd name="T53" fmla="*/ 172 h 179"/>
                <a:gd name="T54" fmla="*/ 30 w 316"/>
                <a:gd name="T55" fmla="*/ 172 h 179"/>
                <a:gd name="T56" fmla="*/ 29 w 316"/>
                <a:gd name="T57" fmla="*/ 168 h 179"/>
                <a:gd name="T58" fmla="*/ 28 w 316"/>
                <a:gd name="T59" fmla="*/ 169 h 179"/>
                <a:gd name="T60" fmla="*/ 28 w 316"/>
                <a:gd name="T61" fmla="*/ 174 h 179"/>
                <a:gd name="T62" fmla="*/ 27 w 316"/>
                <a:gd name="T63" fmla="*/ 175 h 179"/>
                <a:gd name="T64" fmla="*/ 26 w 316"/>
                <a:gd name="T65" fmla="*/ 123 h 179"/>
                <a:gd name="T66" fmla="*/ 26 w 316"/>
                <a:gd name="T67" fmla="*/ 122 h 179"/>
                <a:gd name="T68" fmla="*/ 26 w 316"/>
                <a:gd name="T69" fmla="*/ 118 h 179"/>
                <a:gd name="T70" fmla="*/ 26 w 316"/>
                <a:gd name="T71" fmla="*/ 118 h 179"/>
                <a:gd name="T72" fmla="*/ 25 w 316"/>
                <a:gd name="T73" fmla="*/ 112 h 179"/>
                <a:gd name="T74" fmla="*/ 30 w 316"/>
                <a:gd name="T75" fmla="*/ 105 h 179"/>
                <a:gd name="T76" fmla="*/ 32 w 316"/>
                <a:gd name="T77" fmla="*/ 105 h 179"/>
                <a:gd name="T78" fmla="*/ 32 w 316"/>
                <a:gd name="T79" fmla="*/ 104 h 179"/>
                <a:gd name="T80" fmla="*/ 32 w 316"/>
                <a:gd name="T81" fmla="*/ 68 h 179"/>
                <a:gd name="T82" fmla="*/ 30 w 316"/>
                <a:gd name="T83" fmla="*/ 65 h 179"/>
                <a:gd name="T84" fmla="*/ 4 w 316"/>
                <a:gd name="T85" fmla="*/ 54 h 179"/>
                <a:gd name="T86" fmla="*/ 4 w 316"/>
                <a:gd name="T87" fmla="*/ 45 h 179"/>
                <a:gd name="T88" fmla="*/ 154 w 316"/>
                <a:gd name="T89" fmla="*/ 0 h 179"/>
                <a:gd name="T90" fmla="*/ 162 w 316"/>
                <a:gd name="T91" fmla="*/ 0 h 179"/>
                <a:gd name="T92" fmla="*/ 311 w 316"/>
                <a:gd name="T93" fmla="*/ 45 h 179"/>
                <a:gd name="T94" fmla="*/ 312 w 316"/>
                <a:gd name="T95" fmla="*/ 54 h 179"/>
                <a:gd name="T96" fmla="*/ 163 w 316"/>
                <a:gd name="T97" fmla="*/ 116 h 179"/>
                <a:gd name="T98" fmla="*/ 153 w 316"/>
                <a:gd name="T99" fmla="*/ 116 h 179"/>
                <a:gd name="T100" fmla="*/ 43 w 316"/>
                <a:gd name="T101" fmla="*/ 70 h 179"/>
                <a:gd name="T102" fmla="*/ 39 w 316"/>
                <a:gd name="T103" fmla="*/ 7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6" h="179">
                  <a:moveTo>
                    <a:pt x="72" y="96"/>
                  </a:moveTo>
                  <a:cubicBezTo>
                    <a:pt x="72" y="133"/>
                    <a:pt x="72" y="133"/>
                    <a:pt x="72" y="133"/>
                  </a:cubicBezTo>
                  <a:cubicBezTo>
                    <a:pt x="72" y="177"/>
                    <a:pt x="244" y="177"/>
                    <a:pt x="244" y="133"/>
                  </a:cubicBezTo>
                  <a:cubicBezTo>
                    <a:pt x="244" y="96"/>
                    <a:pt x="244" y="96"/>
                    <a:pt x="244" y="96"/>
                  </a:cubicBezTo>
                  <a:cubicBezTo>
                    <a:pt x="244" y="92"/>
                    <a:pt x="240" y="89"/>
                    <a:pt x="237" y="91"/>
                  </a:cubicBezTo>
                  <a:cubicBezTo>
                    <a:pt x="163" y="122"/>
                    <a:pt x="163" y="122"/>
                    <a:pt x="163" y="122"/>
                  </a:cubicBezTo>
                  <a:cubicBezTo>
                    <a:pt x="160" y="123"/>
                    <a:pt x="156" y="123"/>
                    <a:pt x="153" y="122"/>
                  </a:cubicBezTo>
                  <a:cubicBezTo>
                    <a:pt x="80" y="91"/>
                    <a:pt x="80" y="91"/>
                    <a:pt x="80" y="91"/>
                  </a:cubicBezTo>
                  <a:cubicBezTo>
                    <a:pt x="76" y="89"/>
                    <a:pt x="72" y="92"/>
                    <a:pt x="72" y="96"/>
                  </a:cubicBezTo>
                  <a:close/>
                  <a:moveTo>
                    <a:pt x="39" y="73"/>
                  </a:moveTo>
                  <a:cubicBezTo>
                    <a:pt x="39" y="106"/>
                    <a:pt x="39" y="106"/>
                    <a:pt x="39" y="106"/>
                  </a:cubicBezTo>
                  <a:cubicBezTo>
                    <a:pt x="39" y="106"/>
                    <a:pt x="39" y="106"/>
                    <a:pt x="39" y="107"/>
                  </a:cubicBezTo>
                  <a:cubicBezTo>
                    <a:pt x="40" y="107"/>
                    <a:pt x="40" y="107"/>
                    <a:pt x="41" y="107"/>
                  </a:cubicBezTo>
                  <a:cubicBezTo>
                    <a:pt x="45" y="105"/>
                    <a:pt x="45" y="109"/>
                    <a:pt x="45" y="112"/>
                  </a:cubicBezTo>
                  <a:cubicBezTo>
                    <a:pt x="45" y="114"/>
                    <a:pt x="45" y="117"/>
                    <a:pt x="44" y="119"/>
                  </a:cubicBezTo>
                  <a:cubicBezTo>
                    <a:pt x="44" y="119"/>
                    <a:pt x="44" y="119"/>
                    <a:pt x="44" y="119"/>
                  </a:cubicBezTo>
                  <a:cubicBezTo>
                    <a:pt x="46" y="120"/>
                    <a:pt x="46" y="123"/>
                    <a:pt x="44" y="123"/>
                  </a:cubicBezTo>
                  <a:cubicBezTo>
                    <a:pt x="44" y="123"/>
                    <a:pt x="44" y="124"/>
                    <a:pt x="44" y="124"/>
                  </a:cubicBezTo>
                  <a:cubicBezTo>
                    <a:pt x="53" y="139"/>
                    <a:pt x="57" y="161"/>
                    <a:pt x="42" y="174"/>
                  </a:cubicBezTo>
                  <a:cubicBezTo>
                    <a:pt x="41" y="175"/>
                    <a:pt x="41" y="175"/>
                    <a:pt x="41" y="174"/>
                  </a:cubicBezTo>
                  <a:cubicBezTo>
                    <a:pt x="41" y="172"/>
                    <a:pt x="42" y="171"/>
                    <a:pt x="42" y="169"/>
                  </a:cubicBezTo>
                  <a:cubicBezTo>
                    <a:pt x="43" y="163"/>
                    <a:pt x="42" y="163"/>
                    <a:pt x="40" y="169"/>
                  </a:cubicBezTo>
                  <a:cubicBezTo>
                    <a:pt x="39" y="173"/>
                    <a:pt x="37" y="176"/>
                    <a:pt x="35" y="179"/>
                  </a:cubicBezTo>
                  <a:cubicBezTo>
                    <a:pt x="35" y="179"/>
                    <a:pt x="34" y="179"/>
                    <a:pt x="34" y="178"/>
                  </a:cubicBezTo>
                  <a:cubicBezTo>
                    <a:pt x="34" y="175"/>
                    <a:pt x="34" y="172"/>
                    <a:pt x="33" y="168"/>
                  </a:cubicBezTo>
                  <a:cubicBezTo>
                    <a:pt x="33" y="161"/>
                    <a:pt x="32" y="160"/>
                    <a:pt x="31" y="166"/>
                  </a:cubicBezTo>
                  <a:cubicBezTo>
                    <a:pt x="31" y="168"/>
                    <a:pt x="31" y="170"/>
                    <a:pt x="31" y="172"/>
                  </a:cubicBezTo>
                  <a:cubicBezTo>
                    <a:pt x="31" y="173"/>
                    <a:pt x="31" y="174"/>
                    <a:pt x="30" y="172"/>
                  </a:cubicBezTo>
                  <a:cubicBezTo>
                    <a:pt x="30" y="171"/>
                    <a:pt x="30" y="170"/>
                    <a:pt x="29" y="168"/>
                  </a:cubicBezTo>
                  <a:cubicBezTo>
                    <a:pt x="28" y="165"/>
                    <a:pt x="28" y="165"/>
                    <a:pt x="28" y="169"/>
                  </a:cubicBezTo>
                  <a:cubicBezTo>
                    <a:pt x="28" y="171"/>
                    <a:pt x="28" y="172"/>
                    <a:pt x="28" y="174"/>
                  </a:cubicBezTo>
                  <a:cubicBezTo>
                    <a:pt x="28" y="175"/>
                    <a:pt x="28" y="175"/>
                    <a:pt x="27" y="175"/>
                  </a:cubicBezTo>
                  <a:cubicBezTo>
                    <a:pt x="13" y="162"/>
                    <a:pt x="13" y="142"/>
                    <a:pt x="26" y="123"/>
                  </a:cubicBezTo>
                  <a:cubicBezTo>
                    <a:pt x="26" y="123"/>
                    <a:pt x="26" y="123"/>
                    <a:pt x="26" y="122"/>
                  </a:cubicBezTo>
                  <a:cubicBezTo>
                    <a:pt x="23" y="122"/>
                    <a:pt x="23" y="119"/>
                    <a:pt x="26" y="118"/>
                  </a:cubicBezTo>
                  <a:cubicBezTo>
                    <a:pt x="26" y="118"/>
                    <a:pt x="26" y="118"/>
                    <a:pt x="26" y="118"/>
                  </a:cubicBezTo>
                  <a:cubicBezTo>
                    <a:pt x="26" y="116"/>
                    <a:pt x="25" y="114"/>
                    <a:pt x="25" y="112"/>
                  </a:cubicBezTo>
                  <a:cubicBezTo>
                    <a:pt x="25" y="110"/>
                    <a:pt x="27" y="104"/>
                    <a:pt x="30" y="105"/>
                  </a:cubicBezTo>
                  <a:cubicBezTo>
                    <a:pt x="31" y="106"/>
                    <a:pt x="31" y="106"/>
                    <a:pt x="32" y="105"/>
                  </a:cubicBezTo>
                  <a:cubicBezTo>
                    <a:pt x="32" y="105"/>
                    <a:pt x="32" y="105"/>
                    <a:pt x="32" y="104"/>
                  </a:cubicBezTo>
                  <a:cubicBezTo>
                    <a:pt x="32" y="68"/>
                    <a:pt x="32" y="68"/>
                    <a:pt x="32" y="68"/>
                  </a:cubicBezTo>
                  <a:cubicBezTo>
                    <a:pt x="32" y="67"/>
                    <a:pt x="32" y="65"/>
                    <a:pt x="30" y="65"/>
                  </a:cubicBezTo>
                  <a:cubicBezTo>
                    <a:pt x="4" y="54"/>
                    <a:pt x="4" y="54"/>
                    <a:pt x="4" y="54"/>
                  </a:cubicBezTo>
                  <a:cubicBezTo>
                    <a:pt x="0" y="52"/>
                    <a:pt x="0" y="46"/>
                    <a:pt x="4" y="45"/>
                  </a:cubicBezTo>
                  <a:cubicBezTo>
                    <a:pt x="154" y="0"/>
                    <a:pt x="154" y="0"/>
                    <a:pt x="154" y="0"/>
                  </a:cubicBezTo>
                  <a:cubicBezTo>
                    <a:pt x="157" y="0"/>
                    <a:pt x="159" y="0"/>
                    <a:pt x="162" y="0"/>
                  </a:cubicBezTo>
                  <a:cubicBezTo>
                    <a:pt x="311" y="45"/>
                    <a:pt x="311" y="45"/>
                    <a:pt x="311" y="45"/>
                  </a:cubicBezTo>
                  <a:cubicBezTo>
                    <a:pt x="316" y="46"/>
                    <a:pt x="316" y="52"/>
                    <a:pt x="312" y="54"/>
                  </a:cubicBezTo>
                  <a:cubicBezTo>
                    <a:pt x="163" y="116"/>
                    <a:pt x="163" y="116"/>
                    <a:pt x="163" y="116"/>
                  </a:cubicBezTo>
                  <a:cubicBezTo>
                    <a:pt x="160" y="118"/>
                    <a:pt x="156" y="118"/>
                    <a:pt x="153" y="116"/>
                  </a:cubicBezTo>
                  <a:cubicBezTo>
                    <a:pt x="43" y="70"/>
                    <a:pt x="43" y="70"/>
                    <a:pt x="43" y="70"/>
                  </a:cubicBezTo>
                  <a:cubicBezTo>
                    <a:pt x="41" y="69"/>
                    <a:pt x="39" y="71"/>
                    <a:pt x="39" y="7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endParaRPr lang="zh-CN" altLang="en-US"/>
            </a:p>
          </p:txBody>
        </p:sp>
      </p:grpSp>
      <p:sp>
        <p:nvSpPr>
          <p:cNvPr id="10" name="矩形 259"/>
          <p:cNvSpPr>
            <a:spLocks noChangeArrowheads="1"/>
          </p:cNvSpPr>
          <p:nvPr/>
        </p:nvSpPr>
        <p:spPr bwMode="auto">
          <a:xfrm>
            <a:off x="3786505" y="6144107"/>
            <a:ext cx="5429250" cy="835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1600" dirty="0">
                <a:solidFill>
                  <a:schemeClr val="bg1"/>
                </a:solidFill>
                <a:cs typeface="Arial" panose="020B0604020202020204" pitchFamily="34" charset="0"/>
              </a:rPr>
              <a:t>汇报人</a:t>
            </a:r>
            <a:r>
              <a:rPr lang="zh-CN" altLang="en-US" sz="1600" dirty="0" smtClean="0">
                <a:solidFill>
                  <a:schemeClr val="bg1"/>
                </a:solidFill>
                <a:cs typeface="Arial" panose="020B0604020202020204" pitchFamily="34" charset="0"/>
              </a:rPr>
              <a:t>：李利光    周志勇</a:t>
            </a:r>
            <a:endParaRPr lang="zh-CN" altLang="en-US" sz="1600" dirty="0" smtClean="0">
              <a:solidFill>
                <a:schemeClr val="bg1"/>
              </a:solidFill>
              <a:cs typeface="Arial" panose="020B0604020202020204" pitchFamily="34" charset="0"/>
            </a:endParaRPr>
          </a:p>
          <a:p>
            <a:pPr algn="ctr">
              <a:buNone/>
            </a:pPr>
            <a:r>
              <a:rPr lang="zh-CN" altLang="en-US" sz="1600" dirty="0" smtClean="0">
                <a:solidFill>
                  <a:schemeClr val="bg1"/>
                </a:solidFill>
                <a:cs typeface="Arial" panose="020B0604020202020204" pitchFamily="34" charset="0"/>
              </a:rPr>
              <a:t>              李志成    黄扬帆</a:t>
            </a:r>
            <a:endParaRPr lang="zh-CN" altLang="en-US" sz="1600" dirty="0" smtClean="0">
              <a:solidFill>
                <a:schemeClr val="bg1"/>
              </a:solidFill>
              <a:cs typeface="Arial" panose="020B0604020202020204" pitchFamily="34" charset="0"/>
            </a:endParaRPr>
          </a:p>
          <a:p>
            <a:pPr algn="ctr">
              <a:buNone/>
            </a:pPr>
            <a:r>
              <a:rPr lang="zh-CN" altLang="en-US" sz="1600" dirty="0" smtClean="0">
                <a:solidFill>
                  <a:schemeClr val="bg1"/>
                </a:solidFill>
                <a:cs typeface="Arial" panose="020B0604020202020204" pitchFamily="34" charset="0"/>
              </a:rPr>
              <a:t>              陈婷婷   </a:t>
            </a:r>
            <a:endParaRPr lang="zh-CN" altLang="en-US" sz="1600" dirty="0" smtClean="0">
              <a:solidFill>
                <a:schemeClr val="bg1"/>
              </a:solidFill>
              <a:cs typeface="Arial" panose="020B0604020202020204" pitchFamily="34" charset="0"/>
            </a:endParaRPr>
          </a:p>
        </p:txBody>
      </p:sp>
      <p:sp>
        <p:nvSpPr>
          <p:cNvPr id="11" name="矩形 259"/>
          <p:cNvSpPr>
            <a:spLocks noChangeArrowheads="1"/>
          </p:cNvSpPr>
          <p:nvPr/>
        </p:nvSpPr>
        <p:spPr bwMode="auto">
          <a:xfrm>
            <a:off x="2189480" y="5006975"/>
            <a:ext cx="8623300" cy="923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sz="6000" cap="all" dirty="0">
                <a:solidFill>
                  <a:schemeClr val="bg1"/>
                </a:solidFill>
                <a:latin typeface="Arial" panose="020B0604020202020204" pitchFamily="34" charset="0"/>
                <a:cs typeface="Arial" panose="020B0604020202020204" pitchFamily="34" charset="0"/>
              </a:rPr>
              <a:t>校园兼职平台——巧兼职</a:t>
            </a:r>
            <a:endParaRPr sz="6000" cap="all"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fracture"/>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nodeType="clickEffect" p14:presetBounceEnd="4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40000">
                                          <p:cBhvr additive="base">
                                            <p:cTn id="7" dur="15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8" dur="1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par>
                              <p:cTn id="14" fill="hold">
                                <p:stCondLst>
                                  <p:cond delay="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1"/>
                                            </p:tgtEl>
                                            <p:attrNameLst>
                                              <p:attrName>ppt_y</p:attrName>
                                            </p:attrNameLst>
                                          </p:cBhvr>
                                          <p:tavLst>
                                            <p:tav tm="0">
                                              <p:val>
                                                <p:strVal val="#ppt_y"/>
                                              </p:val>
                                            </p:tav>
                                            <p:tav tm="100000">
                                              <p:val>
                                                <p:strVal val="#ppt_y"/>
                                              </p:val>
                                            </p:tav>
                                          </p:tavLst>
                                        </p:anim>
                                        <p:anim calcmode="lin" valueType="num">
                                          <p:cBhvr>
                                            <p:cTn id="1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1"/>
                                            </p:tgtEl>
                                          </p:cBhvr>
                                        </p:animEffect>
                                      </p:childTnLst>
                                    </p:cTn>
                                  </p:par>
                                </p:childTnLst>
                              </p:cTn>
                            </p:par>
                            <p:par>
                              <p:cTn id="22" fill="hold">
                                <p:stCondLst>
                                  <p:cond delay="1500"/>
                                </p:stCondLst>
                                <p:childTnLst>
                                  <p:par>
                                    <p:cTn id="23" presetID="26" presetClass="emph" presetSubtype="0" fill="hold" grpId="1" nodeType="afterEffect">
                                      <p:stCondLst>
                                        <p:cond delay="0"/>
                                      </p:stCondLst>
                                      <p:iterate type="lt">
                                        <p:tmPct val="0"/>
                                      </p:iterate>
                                      <p:childTnLst>
                                        <p:animEffect transition="out" filter="fade">
                                          <p:cBhvr>
                                            <p:cTn id="24" dur="500" tmFilter="0, 0; .2, .5; .8, .5; 1, 0"/>
                                            <p:tgtEl>
                                              <p:spTgt spid="11"/>
                                            </p:tgtEl>
                                          </p:cBhvr>
                                        </p:animEffect>
                                        <p:animScale>
                                          <p:cBhvr>
                                            <p:cTn id="25" dur="250" autoRev="1" fill="hold"/>
                                            <p:tgtEl>
                                              <p:spTgt spid="11"/>
                                            </p:tgtEl>
                                          </p:cBhvr>
                                          <p:by x="105000" y="105000"/>
                                        </p:animScale>
                                      </p:childTnLst>
                                    </p:cTn>
                                  </p:par>
                                </p:childTnLst>
                              </p:cTn>
                            </p:par>
                            <p:par>
                              <p:cTn id="26" fill="hold">
                                <p:stCondLst>
                                  <p:cond delay="200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10"/>
                                            </p:tgtEl>
                                            <p:attrNameLst>
                                              <p:attrName>ppt_y</p:attrName>
                                            </p:attrNameLst>
                                          </p:cBhvr>
                                          <p:tavLst>
                                            <p:tav tm="0">
                                              <p:val>
                                                <p:strVal val="#ppt_y"/>
                                              </p:val>
                                            </p:tav>
                                            <p:tav tm="100000">
                                              <p:val>
                                                <p:strVal val="#ppt_y"/>
                                              </p:val>
                                            </p:tav>
                                          </p:tavLst>
                                        </p:anim>
                                        <p:anim calcmode="lin" valueType="num">
                                          <p:cBhvr>
                                            <p:cTn id="3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10"/>
                                            </p:tgtEl>
                                          </p:cBhvr>
                                        </p:animEffect>
                                      </p:childTnLst>
                                    </p:cTn>
                                  </p:par>
                                </p:childTnLst>
                              </p:cTn>
                            </p:par>
                            <p:par>
                              <p:cTn id="34" fill="hold">
                                <p:stCondLst>
                                  <p:cond delay="5349"/>
                                </p:stCondLst>
                                <p:childTnLst>
                                  <p:par>
                                    <p:cTn id="35" presetID="26" presetClass="emph" presetSubtype="0" fill="hold" grpId="1" nodeType="afterEffect">
                                      <p:stCondLst>
                                        <p:cond delay="0"/>
                                      </p:stCondLst>
                                      <p:iterate type="lt">
                                        <p:tmPct val="0"/>
                                      </p:iterate>
                                      <p:childTnLst>
                                        <p:animEffect transition="out" filter="fade">
                                          <p:cBhvr>
                                            <p:cTn id="36" dur="500" tmFilter="0, 0; .2, .5; .8, .5; 1, 0"/>
                                            <p:tgtEl>
                                              <p:spTgt spid="10"/>
                                            </p:tgtEl>
                                          </p:cBhvr>
                                        </p:animEffect>
                                        <p:animScale>
                                          <p:cBhvr>
                                            <p:cTn id="3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bldLvl="0" animBg="1"/>
          <p:bldP spid="10" grpId="1" bldLvl="0" animBg="1"/>
          <p:bldP spid="11" grpId="0" bldLvl="0" animBg="1"/>
          <p:bldP spid="11" grpId="1" bldLvl="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par>
                              <p:cTn id="14" fill="hold">
                                <p:stCondLst>
                                  <p:cond delay="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1"/>
                                            </p:tgtEl>
                                            <p:attrNameLst>
                                              <p:attrName>ppt_y</p:attrName>
                                            </p:attrNameLst>
                                          </p:cBhvr>
                                          <p:tavLst>
                                            <p:tav tm="0">
                                              <p:val>
                                                <p:strVal val="#ppt_y"/>
                                              </p:val>
                                            </p:tav>
                                            <p:tav tm="100000">
                                              <p:val>
                                                <p:strVal val="#ppt_y"/>
                                              </p:val>
                                            </p:tav>
                                          </p:tavLst>
                                        </p:anim>
                                        <p:anim calcmode="lin" valueType="num">
                                          <p:cBhvr>
                                            <p:cTn id="1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1"/>
                                            </p:tgtEl>
                                          </p:cBhvr>
                                        </p:animEffect>
                                      </p:childTnLst>
                                    </p:cTn>
                                  </p:par>
                                </p:childTnLst>
                              </p:cTn>
                            </p:par>
                            <p:par>
                              <p:cTn id="22" fill="hold">
                                <p:stCondLst>
                                  <p:cond delay="1500"/>
                                </p:stCondLst>
                                <p:childTnLst>
                                  <p:par>
                                    <p:cTn id="23" presetID="26" presetClass="emph" presetSubtype="0" fill="hold" grpId="1" nodeType="afterEffect">
                                      <p:stCondLst>
                                        <p:cond delay="0"/>
                                      </p:stCondLst>
                                      <p:iterate type="lt">
                                        <p:tmPct val="0"/>
                                      </p:iterate>
                                      <p:childTnLst>
                                        <p:animEffect transition="out" filter="fade">
                                          <p:cBhvr>
                                            <p:cTn id="24" dur="500" tmFilter="0, 0; .2, .5; .8, .5; 1, 0"/>
                                            <p:tgtEl>
                                              <p:spTgt spid="11"/>
                                            </p:tgtEl>
                                          </p:cBhvr>
                                        </p:animEffect>
                                        <p:animScale>
                                          <p:cBhvr>
                                            <p:cTn id="25" dur="250" autoRev="1" fill="hold"/>
                                            <p:tgtEl>
                                              <p:spTgt spid="11"/>
                                            </p:tgtEl>
                                          </p:cBhvr>
                                          <p:by x="105000" y="105000"/>
                                        </p:animScale>
                                      </p:childTnLst>
                                    </p:cTn>
                                  </p:par>
                                </p:childTnLst>
                              </p:cTn>
                            </p:par>
                            <p:par>
                              <p:cTn id="26" fill="hold">
                                <p:stCondLst>
                                  <p:cond delay="200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10"/>
                                            </p:tgtEl>
                                            <p:attrNameLst>
                                              <p:attrName>ppt_y</p:attrName>
                                            </p:attrNameLst>
                                          </p:cBhvr>
                                          <p:tavLst>
                                            <p:tav tm="0">
                                              <p:val>
                                                <p:strVal val="#ppt_y"/>
                                              </p:val>
                                            </p:tav>
                                            <p:tav tm="100000">
                                              <p:val>
                                                <p:strVal val="#ppt_y"/>
                                              </p:val>
                                            </p:tav>
                                          </p:tavLst>
                                        </p:anim>
                                        <p:anim calcmode="lin" valueType="num">
                                          <p:cBhvr>
                                            <p:cTn id="3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10"/>
                                            </p:tgtEl>
                                          </p:cBhvr>
                                        </p:animEffect>
                                      </p:childTnLst>
                                    </p:cTn>
                                  </p:par>
                                </p:childTnLst>
                              </p:cTn>
                            </p:par>
                            <p:par>
                              <p:cTn id="34" fill="hold">
                                <p:stCondLst>
                                  <p:cond delay="5349"/>
                                </p:stCondLst>
                                <p:childTnLst>
                                  <p:par>
                                    <p:cTn id="35" presetID="26" presetClass="emph" presetSubtype="0" fill="hold" grpId="1" nodeType="afterEffect">
                                      <p:stCondLst>
                                        <p:cond delay="0"/>
                                      </p:stCondLst>
                                      <p:iterate type="lt">
                                        <p:tmPct val="0"/>
                                      </p:iterate>
                                      <p:childTnLst>
                                        <p:animEffect transition="out" filter="fade">
                                          <p:cBhvr>
                                            <p:cTn id="36" dur="500" tmFilter="0, 0; .2, .5; .8, .5; 1, 0"/>
                                            <p:tgtEl>
                                              <p:spTgt spid="10"/>
                                            </p:tgtEl>
                                          </p:cBhvr>
                                        </p:animEffect>
                                        <p:animScale>
                                          <p:cBhvr>
                                            <p:cTn id="3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bldLvl="0" animBg="1"/>
          <p:bldP spid="10" grpId="1" bldLvl="0" animBg="1"/>
          <p:bldP spid="11" grpId="0" bldLvl="0" animBg="1"/>
          <p:bldP spid="11" grpId="1" bldLvl="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857250" y="233680"/>
            <a:ext cx="610489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登录</a:t>
            </a:r>
            <a:r>
              <a:rPr lang="en-US" alt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界面</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p:cNvPicPr>
            <a:picLocks noChangeAspect="1"/>
          </p:cNvPicPr>
          <p:nvPr/>
        </p:nvPicPr>
        <p:blipFill>
          <a:blip r:embed="rId1"/>
          <a:stretch>
            <a:fillRect/>
          </a:stretch>
        </p:blipFill>
        <p:spPr>
          <a:xfrm>
            <a:off x="333375" y="815340"/>
            <a:ext cx="12192000" cy="6172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857250" y="233680"/>
            <a:ext cx="610489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登录</a:t>
            </a:r>
            <a:r>
              <a:rPr lang="en-US" alt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界面</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1"/>
          <a:stretch>
            <a:fillRect/>
          </a:stretch>
        </p:blipFill>
        <p:spPr>
          <a:xfrm>
            <a:off x="2087880" y="1463040"/>
            <a:ext cx="3816350" cy="4781550"/>
          </a:xfrm>
          <a:prstGeom prst="rect">
            <a:avLst/>
          </a:prstGeom>
        </p:spPr>
      </p:pic>
      <p:pic>
        <p:nvPicPr>
          <p:cNvPr id="4" name="图片 3"/>
          <p:cNvPicPr>
            <a:picLocks noChangeAspect="1"/>
          </p:cNvPicPr>
          <p:nvPr/>
        </p:nvPicPr>
        <p:blipFill>
          <a:blip r:embed="rId2"/>
          <a:stretch>
            <a:fillRect/>
          </a:stretch>
        </p:blipFill>
        <p:spPr>
          <a:xfrm>
            <a:off x="7080885" y="1590675"/>
            <a:ext cx="3829050" cy="4051300"/>
          </a:xfrm>
          <a:prstGeom prst="rect">
            <a:avLst/>
          </a:prstGeom>
        </p:spPr>
      </p:pic>
      <p:cxnSp>
        <p:nvCxnSpPr>
          <p:cNvPr id="5" name="直接箭头连接符 4"/>
          <p:cNvCxnSpPr/>
          <p:nvPr/>
        </p:nvCxnSpPr>
        <p:spPr>
          <a:xfrm>
            <a:off x="1733550" y="3164205"/>
            <a:ext cx="591820" cy="5245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31775" y="2717800"/>
            <a:ext cx="1706245" cy="368300"/>
          </a:xfrm>
          <a:prstGeom prst="rect">
            <a:avLst/>
          </a:prstGeom>
          <a:noFill/>
        </p:spPr>
        <p:txBody>
          <a:bodyPr wrap="square" rtlCol="0">
            <a:spAutoFit/>
          </a:bodyPr>
          <a:p>
            <a:r>
              <a:rPr lang="zh-CN" altLang="en-US"/>
              <a:t>账号密码登录</a:t>
            </a:r>
            <a:endParaRPr lang="zh-CN" altLang="en-US"/>
          </a:p>
        </p:txBody>
      </p:sp>
      <p:cxnSp>
        <p:nvCxnSpPr>
          <p:cNvPr id="7" name="直接箭头连接符 6"/>
          <p:cNvCxnSpPr/>
          <p:nvPr/>
        </p:nvCxnSpPr>
        <p:spPr>
          <a:xfrm flipH="1">
            <a:off x="10461625" y="2968625"/>
            <a:ext cx="864235" cy="431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910570" y="2527300"/>
            <a:ext cx="1882140" cy="368300"/>
          </a:xfrm>
          <a:prstGeom prst="rect">
            <a:avLst/>
          </a:prstGeom>
          <a:noFill/>
        </p:spPr>
        <p:txBody>
          <a:bodyPr wrap="square" rtlCol="0">
            <a:spAutoFit/>
          </a:bodyPr>
          <a:p>
            <a:r>
              <a:rPr lang="zh-CN" altLang="en-US"/>
              <a:t>短信验证码登录</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857250" y="233680"/>
            <a:ext cx="610489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登录</a:t>
            </a:r>
            <a:r>
              <a:rPr lang="en-US" alt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JavaScript代码</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1"/>
          <a:stretch>
            <a:fillRect/>
          </a:stretch>
        </p:blipFill>
        <p:spPr>
          <a:xfrm>
            <a:off x="587375" y="951865"/>
            <a:ext cx="10926445" cy="5328285"/>
          </a:xfrm>
          <a:prstGeom prst="rect">
            <a:avLst/>
          </a:prstGeom>
        </p:spPr>
      </p:pic>
      <p:pic>
        <p:nvPicPr>
          <p:cNvPr id="4" name="图片 3"/>
          <p:cNvPicPr>
            <a:picLocks noChangeAspect="1"/>
          </p:cNvPicPr>
          <p:nvPr/>
        </p:nvPicPr>
        <p:blipFill>
          <a:blip r:embed="rId2"/>
          <a:stretch>
            <a:fillRect/>
          </a:stretch>
        </p:blipFill>
        <p:spPr>
          <a:xfrm>
            <a:off x="587375" y="951865"/>
            <a:ext cx="10776585" cy="5796280"/>
          </a:xfrm>
          <a:prstGeom prst="rect">
            <a:avLst/>
          </a:prstGeom>
        </p:spPr>
      </p:pic>
      <p:pic>
        <p:nvPicPr>
          <p:cNvPr id="5" name="图片 4"/>
          <p:cNvPicPr>
            <a:picLocks noChangeAspect="1"/>
          </p:cNvPicPr>
          <p:nvPr/>
        </p:nvPicPr>
        <p:blipFill>
          <a:blip r:embed="rId3"/>
          <a:stretch>
            <a:fillRect/>
          </a:stretch>
        </p:blipFill>
        <p:spPr>
          <a:xfrm>
            <a:off x="587375" y="951865"/>
            <a:ext cx="11324590" cy="60337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amond(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amond(in)">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857250" y="233680"/>
            <a:ext cx="610489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登录</a:t>
            </a:r>
            <a:r>
              <a:rPr lang="en-US" alt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Controller</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1"/>
          <a:stretch>
            <a:fillRect/>
          </a:stretch>
        </p:blipFill>
        <p:spPr>
          <a:xfrm>
            <a:off x="1800860" y="887095"/>
            <a:ext cx="7302500" cy="6014085"/>
          </a:xfrm>
          <a:prstGeom prst="rect">
            <a:avLst/>
          </a:prstGeom>
        </p:spPr>
      </p:pic>
      <p:pic>
        <p:nvPicPr>
          <p:cNvPr id="4" name="图片 3"/>
          <p:cNvPicPr>
            <a:picLocks noChangeAspect="1"/>
          </p:cNvPicPr>
          <p:nvPr/>
        </p:nvPicPr>
        <p:blipFill>
          <a:blip r:embed="rId2"/>
          <a:stretch>
            <a:fillRect/>
          </a:stretch>
        </p:blipFill>
        <p:spPr>
          <a:xfrm>
            <a:off x="1738630" y="887095"/>
            <a:ext cx="7426325" cy="6146165"/>
          </a:xfrm>
          <a:prstGeom prst="rect">
            <a:avLst/>
          </a:prstGeom>
        </p:spPr>
      </p:pic>
      <p:pic>
        <p:nvPicPr>
          <p:cNvPr id="5" name="图片 4"/>
          <p:cNvPicPr>
            <a:picLocks noChangeAspect="1"/>
          </p:cNvPicPr>
          <p:nvPr/>
        </p:nvPicPr>
        <p:blipFill>
          <a:blip r:embed="rId3"/>
          <a:stretch>
            <a:fillRect/>
          </a:stretch>
        </p:blipFill>
        <p:spPr>
          <a:xfrm>
            <a:off x="1800860" y="817880"/>
            <a:ext cx="6645910" cy="61525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amond(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amond(in)">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739775" y="995045"/>
            <a:ext cx="11379200" cy="4851400"/>
          </a:xfrm>
          <a:prstGeom prst="rect">
            <a:avLst/>
          </a:prstGeom>
        </p:spPr>
      </p:pic>
      <p:sp>
        <p:nvSpPr>
          <p:cNvPr id="68" name="TextBox 8"/>
          <p:cNvSpPr txBox="1"/>
          <p:nvPr/>
        </p:nvSpPr>
        <p:spPr>
          <a:xfrm>
            <a:off x="857250" y="233680"/>
            <a:ext cx="437197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学生端</a:t>
            </a:r>
            <a:r>
              <a:rPr lang="en-US" alt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界面</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3" name="直接箭头连接符 2"/>
          <p:cNvCxnSpPr/>
          <p:nvPr/>
        </p:nvCxnSpPr>
        <p:spPr>
          <a:xfrm flipV="1">
            <a:off x="7094855" y="3184525"/>
            <a:ext cx="3222625" cy="31299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229225" y="6314440"/>
            <a:ext cx="3246120" cy="706755"/>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p>
            <a:pPr algn="ctr"/>
            <a:r>
              <a:rPr lang="zh-CN" altLang="en-US" sz="4000" b="1">
                <a:solidFill>
                  <a:schemeClr val="accent4"/>
                </a:solidFill>
                <a:effectLst/>
              </a:rPr>
              <a:t>个人信息修改</a:t>
            </a:r>
            <a:endParaRPr lang="zh-CN" altLang="en-US" sz="4000" b="1">
              <a:solidFill>
                <a:schemeClr val="accent4"/>
              </a:solidFill>
              <a:effectLst/>
            </a:endParaRPr>
          </a:p>
        </p:txBody>
      </p:sp>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857250" y="233680"/>
            <a:ext cx="610489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学生端（资料设置）</a:t>
            </a:r>
            <a:r>
              <a:rPr lang="en-US" alt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界面</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7" name="图片 6"/>
          <p:cNvPicPr>
            <a:picLocks noChangeAspect="1"/>
          </p:cNvPicPr>
          <p:nvPr/>
        </p:nvPicPr>
        <p:blipFill>
          <a:blip r:embed="rId1"/>
          <a:stretch>
            <a:fillRect/>
          </a:stretch>
        </p:blipFill>
        <p:spPr>
          <a:xfrm>
            <a:off x="219710" y="1047115"/>
            <a:ext cx="12192000" cy="5346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857250" y="233680"/>
            <a:ext cx="610489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学生端（资料设置）</a:t>
            </a:r>
            <a:r>
              <a:rPr lang="en-US" alt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代码</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1"/>
          <a:stretch>
            <a:fillRect/>
          </a:stretch>
        </p:blipFill>
        <p:spPr>
          <a:xfrm>
            <a:off x="857250" y="919480"/>
            <a:ext cx="9668510" cy="5773420"/>
          </a:xfrm>
          <a:prstGeom prst="rect">
            <a:avLst/>
          </a:prstGeom>
        </p:spPr>
      </p:pic>
      <p:pic>
        <p:nvPicPr>
          <p:cNvPr id="3" name="图片 2"/>
          <p:cNvPicPr>
            <a:picLocks noChangeAspect="1"/>
          </p:cNvPicPr>
          <p:nvPr/>
        </p:nvPicPr>
        <p:blipFill>
          <a:blip r:embed="rId2"/>
          <a:stretch>
            <a:fillRect/>
          </a:stretch>
        </p:blipFill>
        <p:spPr>
          <a:xfrm>
            <a:off x="857250" y="919480"/>
            <a:ext cx="7878445" cy="6245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2"/>
                                        </p:tgtEl>
                                        <p:attrNameLst>
                                          <p:attrName>ppt_x</p:attrName>
                                        </p:attrNameLst>
                                      </p:cBhvr>
                                      <p:tavLst>
                                        <p:tav tm="0">
                                          <p:val>
                                            <p:strVal val="ppt_x"/>
                                          </p:val>
                                        </p:tav>
                                        <p:tav tm="100000">
                                          <p:val>
                                            <p:strVal val="ppt_x"/>
                                          </p:val>
                                        </p:tav>
                                      </p:tavLst>
                                    </p:anim>
                                    <p:anim calcmode="lin" valueType="num">
                                      <p:cBhvr additive="base">
                                        <p:cTn id="12" dur="500"/>
                                        <p:tgtEl>
                                          <p:spTgt spid="2"/>
                                        </p:tgtEl>
                                        <p:attrNameLst>
                                          <p:attrName>ppt_y</p:attrName>
                                        </p:attrNameLst>
                                      </p:cBhvr>
                                      <p:tavLst>
                                        <p:tav tm="0">
                                          <p:val>
                                            <p:strVal val="ppt_y"/>
                                          </p:val>
                                        </p:tav>
                                        <p:tav tm="100000">
                                          <p:val>
                                            <p:strVal val="1+ppt_h/2"/>
                                          </p:val>
                                        </p:tav>
                                      </p:tavLst>
                                    </p:anim>
                                    <p:set>
                                      <p:cBhvr>
                                        <p:cTn id="13" dur="1" fill="hold">
                                          <p:stCondLst>
                                            <p:cond delay="499"/>
                                          </p:stCondLst>
                                        </p:cTn>
                                        <p:tgtEl>
                                          <p:spTgt spid="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amond(in)">
                                      <p:cBhvr>
                                        <p:cTn id="18"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857250" y="233680"/>
            <a:ext cx="610489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学生端（课表导入）</a:t>
            </a:r>
            <a:r>
              <a:rPr lang="en-US" alt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界面</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1"/>
          <a:stretch>
            <a:fillRect/>
          </a:stretch>
        </p:blipFill>
        <p:spPr>
          <a:xfrm>
            <a:off x="395605" y="1169670"/>
            <a:ext cx="12192000" cy="5346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857250" y="233680"/>
            <a:ext cx="610489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学生端（课表导入）</a:t>
            </a:r>
            <a:r>
              <a:rPr lang="en-US" alt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代码</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p:cNvPicPr>
            <a:picLocks noChangeAspect="1"/>
          </p:cNvPicPr>
          <p:nvPr/>
        </p:nvPicPr>
        <p:blipFill>
          <a:blip r:embed="rId1"/>
          <a:stretch>
            <a:fillRect/>
          </a:stretch>
        </p:blipFill>
        <p:spPr>
          <a:xfrm>
            <a:off x="984885" y="987425"/>
            <a:ext cx="8531860" cy="5612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857250" y="233680"/>
            <a:ext cx="610489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学生端（修改密码）</a:t>
            </a:r>
            <a:r>
              <a:rPr lang="en-US" alt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界面</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p:cNvPicPr>
            <a:picLocks noChangeAspect="1"/>
          </p:cNvPicPr>
          <p:nvPr/>
        </p:nvPicPr>
        <p:blipFill>
          <a:blip r:embed="rId1"/>
          <a:stretch>
            <a:fillRect/>
          </a:stretch>
        </p:blipFill>
        <p:spPr>
          <a:xfrm>
            <a:off x="333375" y="942975"/>
            <a:ext cx="12192000" cy="5346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2154555" y="1746250"/>
            <a:ext cx="8609330" cy="42138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569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Text Placeholder 32"/>
          <p:cNvSpPr txBox="1"/>
          <p:nvPr/>
        </p:nvSpPr>
        <p:spPr>
          <a:xfrm>
            <a:off x="2288540" y="2462530"/>
            <a:ext cx="8341995" cy="230822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Font typeface="Wingdings" panose="05000000000000000000" pitchFamily="2" charset="2"/>
              <a:buChar char="ü"/>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本平台为校园兼职平台，兼职群体为在校大学生。商家或个人可发布兼职信息并且在发布的同时需要提前缴纳兼职所对应的酬劳+手续费进入学校对应的公共账户存储，保证资金的确定性。发布信息范围按照学校为单位来计算，每个学校都应该对兼职信息进行审核判断。当兼职信息审核通过后相对应学校的学生才可以发现兼职信息并且进行兼职报名。</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TextBox 8"/>
          <p:cNvSpPr txBox="1"/>
          <p:nvPr/>
        </p:nvSpPr>
        <p:spPr>
          <a:xfrm>
            <a:off x="775335" y="673782"/>
            <a:ext cx="394915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系统简介</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857250" y="233680"/>
            <a:ext cx="610489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学生端（修改密码）</a:t>
            </a:r>
            <a:r>
              <a:rPr lang="en-US" alt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代码</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1"/>
          <a:stretch>
            <a:fillRect/>
          </a:stretch>
        </p:blipFill>
        <p:spPr>
          <a:xfrm>
            <a:off x="6348730" y="93345"/>
            <a:ext cx="5528310" cy="1711960"/>
          </a:xfrm>
          <a:prstGeom prst="rect">
            <a:avLst/>
          </a:prstGeom>
        </p:spPr>
      </p:pic>
      <p:pic>
        <p:nvPicPr>
          <p:cNvPr id="4" name="图片 3"/>
          <p:cNvPicPr>
            <a:picLocks noChangeAspect="1"/>
          </p:cNvPicPr>
          <p:nvPr/>
        </p:nvPicPr>
        <p:blipFill>
          <a:blip r:embed="rId2"/>
          <a:stretch>
            <a:fillRect/>
          </a:stretch>
        </p:blipFill>
        <p:spPr>
          <a:xfrm>
            <a:off x="1073785" y="1645920"/>
            <a:ext cx="9408160" cy="5340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857250" y="233680"/>
            <a:ext cx="683577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用人单位（发放兼职信息）</a:t>
            </a:r>
            <a:r>
              <a:rPr lang="en-US" alt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界面</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1"/>
          <a:stretch>
            <a:fillRect/>
          </a:stretch>
        </p:blipFill>
        <p:spPr>
          <a:xfrm>
            <a:off x="357505" y="801370"/>
            <a:ext cx="12144375" cy="61480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857250" y="233680"/>
            <a:ext cx="683577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用人单位（发放兼职信息）</a:t>
            </a:r>
            <a:r>
              <a:rPr lang="en-US" alt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界面</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p:cNvPicPr>
            <a:picLocks noChangeAspect="1"/>
          </p:cNvPicPr>
          <p:nvPr/>
        </p:nvPicPr>
        <p:blipFill>
          <a:blip r:embed="rId1"/>
          <a:stretch>
            <a:fillRect/>
          </a:stretch>
        </p:blipFill>
        <p:spPr>
          <a:xfrm>
            <a:off x="333375" y="843280"/>
            <a:ext cx="12192000" cy="6172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857250" y="233680"/>
            <a:ext cx="683577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用人单位（发放兼职信息）</a:t>
            </a:r>
            <a:r>
              <a:rPr lang="en-US" alt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界面</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1"/>
          <a:stretch>
            <a:fillRect/>
          </a:stretch>
        </p:blipFill>
        <p:spPr>
          <a:xfrm>
            <a:off x="333375" y="725805"/>
            <a:ext cx="12192000" cy="6172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857250" y="233680"/>
            <a:ext cx="683577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用人单位（发放兼职信息）</a:t>
            </a:r>
            <a:r>
              <a:rPr lang="en-US" alt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界面</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p:cNvPicPr>
            <a:picLocks noChangeAspect="1"/>
          </p:cNvPicPr>
          <p:nvPr/>
        </p:nvPicPr>
        <p:blipFill>
          <a:blip r:embed="rId1"/>
          <a:stretch>
            <a:fillRect/>
          </a:stretch>
        </p:blipFill>
        <p:spPr>
          <a:xfrm>
            <a:off x="408940" y="815340"/>
            <a:ext cx="12192000" cy="6172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857250" y="233680"/>
            <a:ext cx="663638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用人单位（发放兼职信息）</a:t>
            </a:r>
            <a:r>
              <a:rPr lang="en-US" alt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代码</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1"/>
          <a:stretch>
            <a:fillRect/>
          </a:stretch>
        </p:blipFill>
        <p:spPr>
          <a:xfrm>
            <a:off x="857250" y="843915"/>
            <a:ext cx="9404350" cy="5688330"/>
          </a:xfrm>
          <a:prstGeom prst="rect">
            <a:avLst/>
          </a:prstGeom>
        </p:spPr>
      </p:pic>
      <p:pic>
        <p:nvPicPr>
          <p:cNvPr id="3" name="图片 2"/>
          <p:cNvPicPr>
            <a:picLocks noChangeAspect="1"/>
          </p:cNvPicPr>
          <p:nvPr/>
        </p:nvPicPr>
        <p:blipFill>
          <a:blip r:embed="rId2"/>
          <a:stretch>
            <a:fillRect/>
          </a:stretch>
        </p:blipFill>
        <p:spPr>
          <a:xfrm>
            <a:off x="857250" y="843915"/>
            <a:ext cx="11709400" cy="5296535"/>
          </a:xfrm>
          <a:prstGeom prst="rect">
            <a:avLst/>
          </a:prstGeom>
        </p:spPr>
      </p:pic>
      <p:pic>
        <p:nvPicPr>
          <p:cNvPr id="4" name="图片 3"/>
          <p:cNvPicPr>
            <a:picLocks noChangeAspect="1"/>
          </p:cNvPicPr>
          <p:nvPr/>
        </p:nvPicPr>
        <p:blipFill>
          <a:blip r:embed="rId3"/>
          <a:stretch>
            <a:fillRect/>
          </a:stretch>
        </p:blipFill>
        <p:spPr>
          <a:xfrm>
            <a:off x="1089025" y="725805"/>
            <a:ext cx="8265160" cy="6148070"/>
          </a:xfrm>
          <a:prstGeom prst="rect">
            <a:avLst/>
          </a:prstGeom>
        </p:spPr>
      </p:pic>
      <p:pic>
        <p:nvPicPr>
          <p:cNvPr id="5" name="图片 4"/>
          <p:cNvPicPr>
            <a:picLocks noChangeAspect="1"/>
          </p:cNvPicPr>
          <p:nvPr/>
        </p:nvPicPr>
        <p:blipFill>
          <a:blip r:embed="rId4"/>
          <a:stretch>
            <a:fillRect/>
          </a:stretch>
        </p:blipFill>
        <p:spPr>
          <a:xfrm>
            <a:off x="1089025" y="843915"/>
            <a:ext cx="10437495" cy="5789930"/>
          </a:xfrm>
          <a:prstGeom prst="rect">
            <a:avLst/>
          </a:prstGeom>
        </p:spPr>
      </p:pic>
      <p:pic>
        <p:nvPicPr>
          <p:cNvPr id="6" name="图片 5"/>
          <p:cNvPicPr>
            <a:picLocks noChangeAspect="1"/>
          </p:cNvPicPr>
          <p:nvPr/>
        </p:nvPicPr>
        <p:blipFill>
          <a:blip r:embed="rId5"/>
          <a:stretch>
            <a:fillRect/>
          </a:stretch>
        </p:blipFill>
        <p:spPr>
          <a:xfrm>
            <a:off x="1089025" y="843915"/>
            <a:ext cx="6710680" cy="5862955"/>
          </a:xfrm>
          <a:prstGeom prst="rect">
            <a:avLst/>
          </a:prstGeom>
        </p:spPr>
      </p:pic>
      <p:pic>
        <p:nvPicPr>
          <p:cNvPr id="7" name="图片 6"/>
          <p:cNvPicPr>
            <a:picLocks noChangeAspect="1"/>
          </p:cNvPicPr>
          <p:nvPr/>
        </p:nvPicPr>
        <p:blipFill>
          <a:blip r:embed="rId6"/>
          <a:stretch>
            <a:fillRect/>
          </a:stretch>
        </p:blipFill>
        <p:spPr>
          <a:xfrm>
            <a:off x="1089025" y="725805"/>
            <a:ext cx="8604250" cy="6296660"/>
          </a:xfrm>
          <a:prstGeom prst="rect">
            <a:avLst/>
          </a:prstGeom>
        </p:spPr>
      </p:pic>
      <p:pic>
        <p:nvPicPr>
          <p:cNvPr id="8" name="图片 7"/>
          <p:cNvPicPr>
            <a:picLocks noChangeAspect="1"/>
          </p:cNvPicPr>
          <p:nvPr/>
        </p:nvPicPr>
        <p:blipFill>
          <a:blip r:embed="rId7"/>
          <a:stretch>
            <a:fillRect/>
          </a:stretch>
        </p:blipFill>
        <p:spPr>
          <a:xfrm>
            <a:off x="1089025" y="725805"/>
            <a:ext cx="8689975" cy="6489700"/>
          </a:xfrm>
          <a:prstGeom prst="rect">
            <a:avLst/>
          </a:prstGeom>
        </p:spPr>
      </p:pic>
      <p:pic>
        <p:nvPicPr>
          <p:cNvPr id="9" name="图片 8"/>
          <p:cNvPicPr>
            <a:picLocks noChangeAspect="1"/>
          </p:cNvPicPr>
          <p:nvPr/>
        </p:nvPicPr>
        <p:blipFill>
          <a:blip r:embed="rId8"/>
          <a:stretch>
            <a:fillRect/>
          </a:stretch>
        </p:blipFill>
        <p:spPr>
          <a:xfrm>
            <a:off x="1210945" y="725805"/>
            <a:ext cx="4450080" cy="6217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amond(in)">
                                      <p:cBhvr>
                                        <p:cTn id="13" dur="2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3"/>
                                        </p:tgtEl>
                                        <p:attrNameLst>
                                          <p:attrName>ppt_x</p:attrName>
                                        </p:attrNameLst>
                                      </p:cBhvr>
                                      <p:tavLst>
                                        <p:tav tm="0">
                                          <p:val>
                                            <p:strVal val="ppt_x"/>
                                          </p:val>
                                        </p:tav>
                                        <p:tav tm="100000">
                                          <p:val>
                                            <p:strVal val="ppt_x"/>
                                          </p:val>
                                        </p:tav>
                                      </p:tavLst>
                                    </p:anim>
                                    <p:anim calcmode="lin" valueType="num">
                                      <p:cBhvr additive="base">
                                        <p:cTn id="18" dur="500"/>
                                        <p:tgtEl>
                                          <p:spTgt spid="3"/>
                                        </p:tgtEl>
                                        <p:attrNameLst>
                                          <p:attrName>ppt_y</p:attrName>
                                        </p:attrNameLst>
                                      </p:cBhvr>
                                      <p:tavLst>
                                        <p:tav tm="0">
                                          <p:val>
                                            <p:strVal val="ppt_y"/>
                                          </p:val>
                                        </p:tav>
                                        <p:tav tm="100000">
                                          <p:val>
                                            <p:strVal val="1+ppt_h/2"/>
                                          </p:val>
                                        </p:tav>
                                      </p:tavLst>
                                    </p:anim>
                                    <p:set>
                                      <p:cBhvr>
                                        <p:cTn id="19" dur="1" fill="hold">
                                          <p:stCondLst>
                                            <p:cond delay="499"/>
                                          </p:stCondLst>
                                        </p:cTn>
                                        <p:tgtEl>
                                          <p:spTgt spid="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8" presetClass="entr" presetSubtype="16"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diamond(in)">
                                      <p:cBhvr>
                                        <p:cTn id="24" dur="20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nodeType="clickEffect">
                                  <p:stCondLst>
                                    <p:cond delay="0"/>
                                  </p:stCondLst>
                                  <p:childTnLst>
                                    <p:anim calcmode="lin" valueType="num">
                                      <p:cBhvr additive="base">
                                        <p:cTn id="28" dur="500"/>
                                        <p:tgtEl>
                                          <p:spTgt spid="4"/>
                                        </p:tgtEl>
                                        <p:attrNameLst>
                                          <p:attrName>ppt_x</p:attrName>
                                        </p:attrNameLst>
                                      </p:cBhvr>
                                      <p:tavLst>
                                        <p:tav tm="0">
                                          <p:val>
                                            <p:strVal val="ppt_x"/>
                                          </p:val>
                                        </p:tav>
                                        <p:tav tm="100000">
                                          <p:val>
                                            <p:strVal val="ppt_x"/>
                                          </p:val>
                                        </p:tav>
                                      </p:tavLst>
                                    </p:anim>
                                    <p:anim calcmode="lin" valueType="num">
                                      <p:cBhvr additive="base">
                                        <p:cTn id="29" dur="500"/>
                                        <p:tgtEl>
                                          <p:spTgt spid="4"/>
                                        </p:tgtEl>
                                        <p:attrNameLst>
                                          <p:attrName>ppt_y</p:attrName>
                                        </p:attrNameLst>
                                      </p:cBhvr>
                                      <p:tavLst>
                                        <p:tav tm="0">
                                          <p:val>
                                            <p:strVal val="ppt_y"/>
                                          </p:val>
                                        </p:tav>
                                        <p:tav tm="100000">
                                          <p:val>
                                            <p:strVal val="1+ppt_h/2"/>
                                          </p:val>
                                        </p:tav>
                                      </p:tavLst>
                                    </p:anim>
                                    <p:set>
                                      <p:cBhvr>
                                        <p:cTn id="30" dur="1" fill="hold">
                                          <p:stCondLst>
                                            <p:cond delay="499"/>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8" presetClass="entr" presetSubtype="16"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diamond(in)">
                                      <p:cBhvr>
                                        <p:cTn id="35" dur="20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xit" presetSubtype="4" fill="hold" nodeType="clickEffect">
                                  <p:stCondLst>
                                    <p:cond delay="0"/>
                                  </p:stCondLst>
                                  <p:childTnLst>
                                    <p:anim calcmode="lin" valueType="num">
                                      <p:cBhvr additive="base">
                                        <p:cTn id="39" dur="500"/>
                                        <p:tgtEl>
                                          <p:spTgt spid="5"/>
                                        </p:tgtEl>
                                        <p:attrNameLst>
                                          <p:attrName>ppt_x</p:attrName>
                                        </p:attrNameLst>
                                      </p:cBhvr>
                                      <p:tavLst>
                                        <p:tav tm="0">
                                          <p:val>
                                            <p:strVal val="ppt_x"/>
                                          </p:val>
                                        </p:tav>
                                        <p:tav tm="100000">
                                          <p:val>
                                            <p:strVal val="ppt_x"/>
                                          </p:val>
                                        </p:tav>
                                      </p:tavLst>
                                    </p:anim>
                                    <p:anim calcmode="lin" valueType="num">
                                      <p:cBhvr additive="base">
                                        <p:cTn id="40" dur="500"/>
                                        <p:tgtEl>
                                          <p:spTgt spid="5"/>
                                        </p:tgtEl>
                                        <p:attrNameLst>
                                          <p:attrName>ppt_y</p:attrName>
                                        </p:attrNameLst>
                                      </p:cBhvr>
                                      <p:tavLst>
                                        <p:tav tm="0">
                                          <p:val>
                                            <p:strVal val="ppt_y"/>
                                          </p:val>
                                        </p:tav>
                                        <p:tav tm="100000">
                                          <p:val>
                                            <p:strVal val="1+ppt_h/2"/>
                                          </p:val>
                                        </p:tav>
                                      </p:tavLst>
                                    </p:anim>
                                    <p:set>
                                      <p:cBhvr>
                                        <p:cTn id="41" dur="1" fill="hold">
                                          <p:stCondLst>
                                            <p:cond delay="499"/>
                                          </p:stCondLst>
                                        </p:cTn>
                                        <p:tgtEl>
                                          <p:spTgt spid="5"/>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8" presetClass="entr" presetSubtype="16"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diamond(in)">
                                      <p:cBhvr>
                                        <p:cTn id="46" dur="20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xit" presetSubtype="4" fill="hold" nodeType="clickEffect">
                                  <p:stCondLst>
                                    <p:cond delay="0"/>
                                  </p:stCondLst>
                                  <p:childTnLst>
                                    <p:anim calcmode="lin" valueType="num">
                                      <p:cBhvr additive="base">
                                        <p:cTn id="50" dur="500"/>
                                        <p:tgtEl>
                                          <p:spTgt spid="6"/>
                                        </p:tgtEl>
                                        <p:attrNameLst>
                                          <p:attrName>ppt_x</p:attrName>
                                        </p:attrNameLst>
                                      </p:cBhvr>
                                      <p:tavLst>
                                        <p:tav tm="0">
                                          <p:val>
                                            <p:strVal val="ppt_x"/>
                                          </p:val>
                                        </p:tav>
                                        <p:tav tm="100000">
                                          <p:val>
                                            <p:strVal val="ppt_x"/>
                                          </p:val>
                                        </p:tav>
                                      </p:tavLst>
                                    </p:anim>
                                    <p:anim calcmode="lin" valueType="num">
                                      <p:cBhvr additive="base">
                                        <p:cTn id="51" dur="500"/>
                                        <p:tgtEl>
                                          <p:spTgt spid="6"/>
                                        </p:tgtEl>
                                        <p:attrNameLst>
                                          <p:attrName>ppt_y</p:attrName>
                                        </p:attrNameLst>
                                      </p:cBhvr>
                                      <p:tavLst>
                                        <p:tav tm="0">
                                          <p:val>
                                            <p:strVal val="ppt_y"/>
                                          </p:val>
                                        </p:tav>
                                        <p:tav tm="100000">
                                          <p:val>
                                            <p:strVal val="1+ppt_h/2"/>
                                          </p:val>
                                        </p:tav>
                                      </p:tavLst>
                                    </p:anim>
                                    <p:set>
                                      <p:cBhvr>
                                        <p:cTn id="52" dur="1" fill="hold">
                                          <p:stCondLst>
                                            <p:cond delay="499"/>
                                          </p:stCondLst>
                                        </p:cTn>
                                        <p:tgtEl>
                                          <p:spTgt spid="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8" presetClass="entr" presetSubtype="16"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diamond(in)">
                                      <p:cBhvr>
                                        <p:cTn id="57" dur="20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xit" presetSubtype="4" fill="hold" nodeType="clickEffect">
                                  <p:stCondLst>
                                    <p:cond delay="0"/>
                                  </p:stCondLst>
                                  <p:childTnLst>
                                    <p:anim calcmode="lin" valueType="num">
                                      <p:cBhvr additive="base">
                                        <p:cTn id="61" dur="500"/>
                                        <p:tgtEl>
                                          <p:spTgt spid="7"/>
                                        </p:tgtEl>
                                        <p:attrNameLst>
                                          <p:attrName>ppt_x</p:attrName>
                                        </p:attrNameLst>
                                      </p:cBhvr>
                                      <p:tavLst>
                                        <p:tav tm="0">
                                          <p:val>
                                            <p:strVal val="ppt_x"/>
                                          </p:val>
                                        </p:tav>
                                        <p:tav tm="100000">
                                          <p:val>
                                            <p:strVal val="ppt_x"/>
                                          </p:val>
                                        </p:tav>
                                      </p:tavLst>
                                    </p:anim>
                                    <p:anim calcmode="lin" valueType="num">
                                      <p:cBhvr additive="base">
                                        <p:cTn id="62" dur="500"/>
                                        <p:tgtEl>
                                          <p:spTgt spid="7"/>
                                        </p:tgtEl>
                                        <p:attrNameLst>
                                          <p:attrName>ppt_y</p:attrName>
                                        </p:attrNameLst>
                                      </p:cBhvr>
                                      <p:tavLst>
                                        <p:tav tm="0">
                                          <p:val>
                                            <p:strVal val="ppt_y"/>
                                          </p:val>
                                        </p:tav>
                                        <p:tav tm="100000">
                                          <p:val>
                                            <p:strVal val="1+ppt_h/2"/>
                                          </p:val>
                                        </p:tav>
                                      </p:tavLst>
                                    </p:anim>
                                    <p:set>
                                      <p:cBhvr>
                                        <p:cTn id="63" dur="1" fill="hold">
                                          <p:stCondLst>
                                            <p:cond delay="499"/>
                                          </p:stCondLst>
                                        </p:cTn>
                                        <p:tgtEl>
                                          <p:spTgt spid="7"/>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8" presetClass="entr" presetSubtype="16" fill="hold" nodeType="click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diamond(in)">
                                      <p:cBhvr>
                                        <p:cTn id="68" dur="2000"/>
                                        <p:tgtEl>
                                          <p:spTgt spid="8"/>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nodeType="clickEffect">
                                  <p:stCondLst>
                                    <p:cond delay="0"/>
                                  </p:stCondLst>
                                  <p:childTnLst>
                                    <p:anim calcmode="lin" valueType="num">
                                      <p:cBhvr additive="base">
                                        <p:cTn id="72" dur="500"/>
                                        <p:tgtEl>
                                          <p:spTgt spid="8"/>
                                        </p:tgtEl>
                                        <p:attrNameLst>
                                          <p:attrName>ppt_x</p:attrName>
                                        </p:attrNameLst>
                                      </p:cBhvr>
                                      <p:tavLst>
                                        <p:tav tm="0">
                                          <p:val>
                                            <p:strVal val="ppt_x"/>
                                          </p:val>
                                        </p:tav>
                                        <p:tav tm="100000">
                                          <p:val>
                                            <p:strVal val="ppt_x"/>
                                          </p:val>
                                        </p:tav>
                                      </p:tavLst>
                                    </p:anim>
                                    <p:anim calcmode="lin" valueType="num">
                                      <p:cBhvr additive="base">
                                        <p:cTn id="73" dur="500"/>
                                        <p:tgtEl>
                                          <p:spTgt spid="8"/>
                                        </p:tgtEl>
                                        <p:attrNameLst>
                                          <p:attrName>ppt_y</p:attrName>
                                        </p:attrNameLst>
                                      </p:cBhvr>
                                      <p:tavLst>
                                        <p:tav tm="0">
                                          <p:val>
                                            <p:strVal val="ppt_y"/>
                                          </p:val>
                                        </p:tav>
                                        <p:tav tm="100000">
                                          <p:val>
                                            <p:strVal val="1+ppt_h/2"/>
                                          </p:val>
                                        </p:tav>
                                      </p:tavLst>
                                    </p:anim>
                                    <p:set>
                                      <p:cBhvr>
                                        <p:cTn id="74" dur="1" fill="hold">
                                          <p:stCondLst>
                                            <p:cond delay="499"/>
                                          </p:stCondLst>
                                        </p:cTn>
                                        <p:tgtEl>
                                          <p:spTgt spid="8"/>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8" presetClass="entr" presetSubtype="16" fill="hold" nodeType="click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diamond(in)">
                                      <p:cBhvr>
                                        <p:cTn id="7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238125" y="956945"/>
            <a:ext cx="12192000" cy="6172200"/>
          </a:xfrm>
          <a:prstGeom prst="rect">
            <a:avLst/>
          </a:prstGeom>
        </p:spPr>
      </p:pic>
      <p:sp>
        <p:nvSpPr>
          <p:cNvPr id="68" name="TextBox 8"/>
          <p:cNvSpPr txBox="1"/>
          <p:nvPr/>
        </p:nvSpPr>
        <p:spPr>
          <a:xfrm>
            <a:off x="857250" y="233680"/>
            <a:ext cx="610489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信息管理</a:t>
            </a:r>
            <a:r>
              <a:rPr lang="en-US" alt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界面</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5709285" y="588645"/>
            <a:ext cx="3031490" cy="368300"/>
          </a:xfrm>
          <a:prstGeom prst="rect">
            <a:avLst/>
          </a:prstGeom>
          <a:noFill/>
        </p:spPr>
        <p:txBody>
          <a:bodyPr wrap="square" rtlCol="0">
            <a:spAutoFit/>
          </a:bodyPr>
          <a:p>
            <a:r>
              <a:rPr lang="zh-CN" altLang="en-US"/>
              <a:t>学生认证的增删改查</a:t>
            </a:r>
            <a:endParaRPr lang="zh-CN" altLang="en-US"/>
          </a:p>
        </p:txBody>
      </p:sp>
      <p:cxnSp>
        <p:nvCxnSpPr>
          <p:cNvPr id="4" name="直接箭头连接符 3"/>
          <p:cNvCxnSpPr/>
          <p:nvPr/>
        </p:nvCxnSpPr>
        <p:spPr>
          <a:xfrm flipH="1">
            <a:off x="4629150" y="952500"/>
            <a:ext cx="1296035" cy="13677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857250" y="233680"/>
            <a:ext cx="610489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信息管理</a:t>
            </a:r>
            <a:r>
              <a:rPr lang="en-US" alt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代码</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1"/>
          <a:stretch>
            <a:fillRect/>
          </a:stretch>
        </p:blipFill>
        <p:spPr>
          <a:xfrm>
            <a:off x="288925" y="805815"/>
            <a:ext cx="7242175" cy="1478915"/>
          </a:xfrm>
          <a:prstGeom prst="rect">
            <a:avLst/>
          </a:prstGeom>
        </p:spPr>
      </p:pic>
      <p:pic>
        <p:nvPicPr>
          <p:cNvPr id="3" name="图片 2"/>
          <p:cNvPicPr>
            <a:picLocks noChangeAspect="1"/>
          </p:cNvPicPr>
          <p:nvPr/>
        </p:nvPicPr>
        <p:blipFill>
          <a:blip r:embed="rId2"/>
          <a:stretch>
            <a:fillRect/>
          </a:stretch>
        </p:blipFill>
        <p:spPr>
          <a:xfrm>
            <a:off x="381635" y="2419350"/>
            <a:ext cx="7056755" cy="2223770"/>
          </a:xfrm>
          <a:prstGeom prst="rect">
            <a:avLst/>
          </a:prstGeom>
        </p:spPr>
      </p:pic>
      <p:pic>
        <p:nvPicPr>
          <p:cNvPr id="5" name="图片 4"/>
          <p:cNvPicPr>
            <a:picLocks noChangeAspect="1"/>
          </p:cNvPicPr>
          <p:nvPr/>
        </p:nvPicPr>
        <p:blipFill>
          <a:blip r:embed="rId3"/>
          <a:stretch>
            <a:fillRect/>
          </a:stretch>
        </p:blipFill>
        <p:spPr>
          <a:xfrm>
            <a:off x="288925" y="4788535"/>
            <a:ext cx="7841615" cy="1492885"/>
          </a:xfrm>
          <a:prstGeom prst="rect">
            <a:avLst/>
          </a:prstGeom>
        </p:spPr>
      </p:pic>
      <p:pic>
        <p:nvPicPr>
          <p:cNvPr id="4" name="图片 3"/>
          <p:cNvPicPr>
            <a:picLocks noChangeAspect="1"/>
          </p:cNvPicPr>
          <p:nvPr/>
        </p:nvPicPr>
        <p:blipFill>
          <a:blip r:embed="rId4"/>
          <a:stretch>
            <a:fillRect/>
          </a:stretch>
        </p:blipFill>
        <p:spPr>
          <a:xfrm>
            <a:off x="7914005" y="516890"/>
            <a:ext cx="4917440" cy="2406015"/>
          </a:xfrm>
          <a:prstGeom prst="rect">
            <a:avLst/>
          </a:prstGeom>
        </p:spPr>
      </p:pic>
      <p:pic>
        <p:nvPicPr>
          <p:cNvPr id="6" name="图片 5"/>
          <p:cNvPicPr>
            <a:picLocks noChangeAspect="1"/>
          </p:cNvPicPr>
          <p:nvPr/>
        </p:nvPicPr>
        <p:blipFill>
          <a:blip r:embed="rId5"/>
          <a:stretch>
            <a:fillRect/>
          </a:stretch>
        </p:blipFill>
        <p:spPr>
          <a:xfrm>
            <a:off x="7599045" y="2768600"/>
            <a:ext cx="5072380" cy="2198370"/>
          </a:xfrm>
          <a:prstGeom prst="rect">
            <a:avLst/>
          </a:prstGeom>
        </p:spPr>
      </p:pic>
      <p:pic>
        <p:nvPicPr>
          <p:cNvPr id="7" name="图片 6"/>
          <p:cNvPicPr>
            <a:picLocks noChangeAspect="1"/>
          </p:cNvPicPr>
          <p:nvPr/>
        </p:nvPicPr>
        <p:blipFill>
          <a:blip r:embed="rId6"/>
          <a:stretch>
            <a:fillRect/>
          </a:stretch>
        </p:blipFill>
        <p:spPr>
          <a:xfrm>
            <a:off x="8130540" y="4788535"/>
            <a:ext cx="4599305" cy="2114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857250" y="233680"/>
            <a:ext cx="610489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信息管理</a:t>
            </a:r>
            <a:r>
              <a:rPr lang="en-US" alt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界面</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1"/>
          <a:stretch>
            <a:fillRect/>
          </a:stretch>
        </p:blipFill>
        <p:spPr>
          <a:xfrm>
            <a:off x="276860" y="815340"/>
            <a:ext cx="12192000" cy="6172200"/>
          </a:xfrm>
          <a:prstGeom prst="rect">
            <a:avLst/>
          </a:prstGeom>
        </p:spPr>
      </p:pic>
      <p:cxnSp>
        <p:nvCxnSpPr>
          <p:cNvPr id="3" name="直接箭头连接符 2"/>
          <p:cNvCxnSpPr/>
          <p:nvPr/>
        </p:nvCxnSpPr>
        <p:spPr>
          <a:xfrm flipH="1">
            <a:off x="4917440" y="598170"/>
            <a:ext cx="2095500" cy="1722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7051040" y="255905"/>
            <a:ext cx="3627120" cy="368300"/>
          </a:xfrm>
          <a:prstGeom prst="rect">
            <a:avLst/>
          </a:prstGeom>
          <a:noFill/>
        </p:spPr>
        <p:txBody>
          <a:bodyPr wrap="square" rtlCol="0">
            <a:spAutoFit/>
          </a:bodyPr>
          <a:p>
            <a:r>
              <a:rPr lang="zh-CN" altLang="en-US"/>
              <a:t>兼职信息的增删改查</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857250" y="233680"/>
            <a:ext cx="610489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信息管理</a:t>
            </a:r>
            <a:r>
              <a:rPr lang="en-US" alt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代码</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1"/>
          <a:stretch>
            <a:fillRect/>
          </a:stretch>
        </p:blipFill>
        <p:spPr>
          <a:xfrm>
            <a:off x="643890" y="882650"/>
            <a:ext cx="11124565" cy="5198110"/>
          </a:xfrm>
          <a:prstGeom prst="rect">
            <a:avLst/>
          </a:prstGeom>
        </p:spPr>
      </p:pic>
      <p:pic>
        <p:nvPicPr>
          <p:cNvPr id="3" name="图片 2"/>
          <p:cNvPicPr>
            <a:picLocks noChangeAspect="1"/>
          </p:cNvPicPr>
          <p:nvPr/>
        </p:nvPicPr>
        <p:blipFill>
          <a:blip r:embed="rId2"/>
          <a:stretch>
            <a:fillRect/>
          </a:stretch>
        </p:blipFill>
        <p:spPr>
          <a:xfrm>
            <a:off x="643890" y="882650"/>
            <a:ext cx="6692900" cy="6147435"/>
          </a:xfrm>
          <a:prstGeom prst="rect">
            <a:avLst/>
          </a:prstGeom>
        </p:spPr>
      </p:pic>
      <p:pic>
        <p:nvPicPr>
          <p:cNvPr id="4" name="图片 3"/>
          <p:cNvPicPr>
            <a:picLocks noChangeAspect="1"/>
          </p:cNvPicPr>
          <p:nvPr/>
        </p:nvPicPr>
        <p:blipFill>
          <a:blip r:embed="rId3"/>
          <a:stretch>
            <a:fillRect/>
          </a:stretch>
        </p:blipFill>
        <p:spPr>
          <a:xfrm>
            <a:off x="643890" y="882650"/>
            <a:ext cx="7352030" cy="5845175"/>
          </a:xfrm>
          <a:prstGeom prst="rect">
            <a:avLst/>
          </a:prstGeom>
        </p:spPr>
      </p:pic>
      <p:pic>
        <p:nvPicPr>
          <p:cNvPr id="5" name="图片 4"/>
          <p:cNvPicPr>
            <a:picLocks noChangeAspect="1"/>
          </p:cNvPicPr>
          <p:nvPr/>
        </p:nvPicPr>
        <p:blipFill>
          <a:blip r:embed="rId4"/>
          <a:stretch>
            <a:fillRect/>
          </a:stretch>
        </p:blipFill>
        <p:spPr>
          <a:xfrm>
            <a:off x="857250" y="1059180"/>
            <a:ext cx="8740775" cy="54146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amond(in)">
                                      <p:cBhvr>
                                        <p:cTn id="13" dur="2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3"/>
                                        </p:tgtEl>
                                        <p:attrNameLst>
                                          <p:attrName>ppt_x</p:attrName>
                                        </p:attrNameLst>
                                      </p:cBhvr>
                                      <p:tavLst>
                                        <p:tav tm="0">
                                          <p:val>
                                            <p:strVal val="ppt_x"/>
                                          </p:val>
                                        </p:tav>
                                        <p:tav tm="100000">
                                          <p:val>
                                            <p:strVal val="ppt_x"/>
                                          </p:val>
                                        </p:tav>
                                      </p:tavLst>
                                    </p:anim>
                                    <p:anim calcmode="lin" valueType="num">
                                      <p:cBhvr additive="base">
                                        <p:cTn id="18" dur="500"/>
                                        <p:tgtEl>
                                          <p:spTgt spid="3"/>
                                        </p:tgtEl>
                                        <p:attrNameLst>
                                          <p:attrName>ppt_y</p:attrName>
                                        </p:attrNameLst>
                                      </p:cBhvr>
                                      <p:tavLst>
                                        <p:tav tm="0">
                                          <p:val>
                                            <p:strVal val="ppt_y"/>
                                          </p:val>
                                        </p:tav>
                                        <p:tav tm="100000">
                                          <p:val>
                                            <p:strVal val="1+ppt_h/2"/>
                                          </p:val>
                                        </p:tav>
                                      </p:tavLst>
                                    </p:anim>
                                    <p:set>
                                      <p:cBhvr>
                                        <p:cTn id="19" dur="1" fill="hold">
                                          <p:stCondLst>
                                            <p:cond delay="499"/>
                                          </p:stCondLst>
                                        </p:cTn>
                                        <p:tgtEl>
                                          <p:spTgt spid="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8" presetClass="entr" presetSubtype="16"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diamond(in)">
                                      <p:cBhvr>
                                        <p:cTn id="24" dur="20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nodeType="clickEffect">
                                  <p:stCondLst>
                                    <p:cond delay="0"/>
                                  </p:stCondLst>
                                  <p:childTnLst>
                                    <p:anim calcmode="lin" valueType="num">
                                      <p:cBhvr additive="base">
                                        <p:cTn id="28" dur="500"/>
                                        <p:tgtEl>
                                          <p:spTgt spid="4"/>
                                        </p:tgtEl>
                                        <p:attrNameLst>
                                          <p:attrName>ppt_x</p:attrName>
                                        </p:attrNameLst>
                                      </p:cBhvr>
                                      <p:tavLst>
                                        <p:tav tm="0">
                                          <p:val>
                                            <p:strVal val="ppt_x"/>
                                          </p:val>
                                        </p:tav>
                                        <p:tav tm="100000">
                                          <p:val>
                                            <p:strVal val="ppt_x"/>
                                          </p:val>
                                        </p:tav>
                                      </p:tavLst>
                                    </p:anim>
                                    <p:anim calcmode="lin" valueType="num">
                                      <p:cBhvr additive="base">
                                        <p:cTn id="29" dur="500"/>
                                        <p:tgtEl>
                                          <p:spTgt spid="4"/>
                                        </p:tgtEl>
                                        <p:attrNameLst>
                                          <p:attrName>ppt_y</p:attrName>
                                        </p:attrNameLst>
                                      </p:cBhvr>
                                      <p:tavLst>
                                        <p:tav tm="0">
                                          <p:val>
                                            <p:strVal val="ppt_y"/>
                                          </p:val>
                                        </p:tav>
                                        <p:tav tm="100000">
                                          <p:val>
                                            <p:strVal val="1+ppt_h/2"/>
                                          </p:val>
                                        </p:tav>
                                      </p:tavLst>
                                    </p:anim>
                                    <p:set>
                                      <p:cBhvr>
                                        <p:cTn id="30" dur="1" fill="hold">
                                          <p:stCondLst>
                                            <p:cond delay="499"/>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8" presetClass="entr" presetSubtype="16"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diamond(in)">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0"/>
          <p:cNvGrpSpPr/>
          <p:nvPr/>
        </p:nvGrpSpPr>
        <p:grpSpPr>
          <a:xfrm>
            <a:off x="5082931" y="5776565"/>
            <a:ext cx="2743123" cy="2743123"/>
            <a:chOff x="3614476" y="3221164"/>
            <a:chExt cx="1950772" cy="1950772"/>
          </a:xfrm>
        </p:grpSpPr>
        <p:sp>
          <p:nvSpPr>
            <p:cNvPr id="49" name="Chord 48"/>
            <p:cNvSpPr/>
            <p:nvPr/>
          </p:nvSpPr>
          <p:spPr>
            <a:xfrm rot="6300000">
              <a:off x="3614476" y="3221164"/>
              <a:ext cx="1950772" cy="1950772"/>
            </a:xfrm>
            <a:prstGeom prst="chord">
              <a:avLst>
                <a:gd name="adj1" fmla="val 4234771"/>
                <a:gd name="adj2" fmla="val 155319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153"/>
            <p:cNvSpPr>
              <a:spLocks noEditPoints="1"/>
            </p:cNvSpPr>
            <p:nvPr/>
          </p:nvSpPr>
          <p:spPr bwMode="auto">
            <a:xfrm>
              <a:off x="4312763" y="3528584"/>
              <a:ext cx="554198" cy="561860"/>
            </a:xfrm>
            <a:custGeom>
              <a:avLst/>
              <a:gdLst/>
              <a:ahLst/>
              <a:cxnLst>
                <a:cxn ang="0">
                  <a:pos x="0" y="59"/>
                </a:cxn>
                <a:cxn ang="0">
                  <a:pos x="118" y="59"/>
                </a:cxn>
                <a:cxn ang="0">
                  <a:pos x="111" y="57"/>
                </a:cxn>
                <a:cxn ang="0">
                  <a:pos x="83" y="33"/>
                </a:cxn>
                <a:cxn ang="0">
                  <a:pos x="111" y="57"/>
                </a:cxn>
                <a:cxn ang="0">
                  <a:pos x="41" y="91"/>
                </a:cxn>
                <a:cxn ang="0">
                  <a:pos x="57" y="111"/>
                </a:cxn>
                <a:cxn ang="0">
                  <a:pos x="61" y="8"/>
                </a:cxn>
                <a:cxn ang="0">
                  <a:pos x="61" y="34"/>
                </a:cxn>
                <a:cxn ang="0">
                  <a:pos x="61" y="8"/>
                </a:cxn>
                <a:cxn ang="0">
                  <a:pos x="95" y="22"/>
                </a:cxn>
                <a:cxn ang="0">
                  <a:pos x="67" y="8"/>
                </a:cxn>
                <a:cxn ang="0">
                  <a:pos x="57" y="34"/>
                </a:cxn>
                <a:cxn ang="0">
                  <a:pos x="57" y="8"/>
                </a:cxn>
                <a:cxn ang="0">
                  <a:pos x="36" y="30"/>
                </a:cxn>
                <a:cxn ang="0">
                  <a:pos x="50" y="8"/>
                </a:cxn>
                <a:cxn ang="0">
                  <a:pos x="38" y="35"/>
                </a:cxn>
                <a:cxn ang="0">
                  <a:pos x="57" y="57"/>
                </a:cxn>
                <a:cxn ang="0">
                  <a:pos x="38" y="35"/>
                </a:cxn>
                <a:cxn ang="0">
                  <a:pos x="57" y="84"/>
                </a:cxn>
                <a:cxn ang="0">
                  <a:pos x="34" y="61"/>
                </a:cxn>
                <a:cxn ang="0">
                  <a:pos x="50" y="110"/>
                </a:cxn>
                <a:cxn ang="0">
                  <a:pos x="38" y="92"/>
                </a:cxn>
                <a:cxn ang="0">
                  <a:pos x="61" y="111"/>
                </a:cxn>
                <a:cxn ang="0">
                  <a:pos x="77" y="91"/>
                </a:cxn>
                <a:cxn ang="0">
                  <a:pos x="61" y="111"/>
                </a:cxn>
                <a:cxn ang="0">
                  <a:pos x="93" y="99"/>
                </a:cxn>
                <a:cxn ang="0">
                  <a:pos x="80" y="92"/>
                </a:cxn>
                <a:cxn ang="0">
                  <a:pos x="61" y="84"/>
                </a:cxn>
                <a:cxn ang="0">
                  <a:pos x="84" y="61"/>
                </a:cxn>
                <a:cxn ang="0">
                  <a:pos x="61" y="57"/>
                </a:cxn>
                <a:cxn ang="0">
                  <a:pos x="80" y="35"/>
                </a:cxn>
                <a:cxn ang="0">
                  <a:pos x="61" y="57"/>
                </a:cxn>
                <a:cxn ang="0">
                  <a:pos x="35" y="33"/>
                </a:cxn>
                <a:cxn ang="0">
                  <a:pos x="7" y="57"/>
                </a:cxn>
                <a:cxn ang="0">
                  <a:pos x="7" y="61"/>
                </a:cxn>
                <a:cxn ang="0">
                  <a:pos x="36" y="89"/>
                </a:cxn>
                <a:cxn ang="0">
                  <a:pos x="7" y="61"/>
                </a:cxn>
                <a:cxn ang="0">
                  <a:pos x="82" y="89"/>
                </a:cxn>
                <a:cxn ang="0">
                  <a:pos x="111" y="61"/>
                </a:cxn>
                <a:cxn ang="0">
                  <a:pos x="95" y="96"/>
                </a:cxn>
              </a:cxnLst>
              <a:rect l="0" t="0" r="r" b="b"/>
              <a:pathLst>
                <a:path w="118" h="119">
                  <a:moveTo>
                    <a:pt x="59" y="0"/>
                  </a:moveTo>
                  <a:cubicBezTo>
                    <a:pt x="26" y="0"/>
                    <a:pt x="0" y="27"/>
                    <a:pt x="0" y="59"/>
                  </a:cubicBezTo>
                  <a:cubicBezTo>
                    <a:pt x="0" y="92"/>
                    <a:pt x="26" y="119"/>
                    <a:pt x="59" y="119"/>
                  </a:cubicBezTo>
                  <a:cubicBezTo>
                    <a:pt x="92" y="119"/>
                    <a:pt x="118" y="92"/>
                    <a:pt x="118" y="59"/>
                  </a:cubicBezTo>
                  <a:cubicBezTo>
                    <a:pt x="118" y="27"/>
                    <a:pt x="92" y="0"/>
                    <a:pt x="59" y="0"/>
                  </a:cubicBezTo>
                  <a:close/>
                  <a:moveTo>
                    <a:pt x="111" y="57"/>
                  </a:moveTo>
                  <a:cubicBezTo>
                    <a:pt x="88" y="57"/>
                    <a:pt x="88" y="57"/>
                    <a:pt x="88" y="57"/>
                  </a:cubicBezTo>
                  <a:cubicBezTo>
                    <a:pt x="87" y="49"/>
                    <a:pt x="86" y="41"/>
                    <a:pt x="83" y="33"/>
                  </a:cubicBezTo>
                  <a:cubicBezTo>
                    <a:pt x="88" y="31"/>
                    <a:pt x="93" y="28"/>
                    <a:pt x="98" y="25"/>
                  </a:cubicBezTo>
                  <a:cubicBezTo>
                    <a:pt x="105" y="34"/>
                    <a:pt x="110" y="45"/>
                    <a:pt x="111" y="57"/>
                  </a:cubicBezTo>
                  <a:close/>
                  <a:moveTo>
                    <a:pt x="57" y="111"/>
                  </a:moveTo>
                  <a:cubicBezTo>
                    <a:pt x="50" y="106"/>
                    <a:pt x="45" y="99"/>
                    <a:pt x="41" y="91"/>
                  </a:cubicBezTo>
                  <a:cubicBezTo>
                    <a:pt x="46" y="89"/>
                    <a:pt x="52" y="88"/>
                    <a:pt x="57" y="88"/>
                  </a:cubicBezTo>
                  <a:cubicBezTo>
                    <a:pt x="57" y="111"/>
                    <a:pt x="57" y="111"/>
                    <a:pt x="57" y="111"/>
                  </a:cubicBezTo>
                  <a:cubicBezTo>
                    <a:pt x="57" y="111"/>
                    <a:pt x="57" y="111"/>
                    <a:pt x="57" y="111"/>
                  </a:cubicBezTo>
                  <a:close/>
                  <a:moveTo>
                    <a:pt x="61" y="8"/>
                  </a:moveTo>
                  <a:cubicBezTo>
                    <a:pt x="68" y="14"/>
                    <a:pt x="74" y="22"/>
                    <a:pt x="78" y="31"/>
                  </a:cubicBezTo>
                  <a:cubicBezTo>
                    <a:pt x="73" y="33"/>
                    <a:pt x="67" y="34"/>
                    <a:pt x="61" y="34"/>
                  </a:cubicBezTo>
                  <a:cubicBezTo>
                    <a:pt x="61" y="8"/>
                    <a:pt x="61" y="8"/>
                    <a:pt x="61" y="8"/>
                  </a:cubicBezTo>
                  <a:cubicBezTo>
                    <a:pt x="61" y="8"/>
                    <a:pt x="61" y="8"/>
                    <a:pt x="61" y="8"/>
                  </a:cubicBezTo>
                  <a:close/>
                  <a:moveTo>
                    <a:pt x="67" y="8"/>
                  </a:moveTo>
                  <a:cubicBezTo>
                    <a:pt x="78" y="10"/>
                    <a:pt x="88" y="15"/>
                    <a:pt x="95" y="22"/>
                  </a:cubicBezTo>
                  <a:cubicBezTo>
                    <a:pt x="91" y="25"/>
                    <a:pt x="87" y="28"/>
                    <a:pt x="82" y="30"/>
                  </a:cubicBezTo>
                  <a:cubicBezTo>
                    <a:pt x="78" y="22"/>
                    <a:pt x="73" y="14"/>
                    <a:pt x="67" y="8"/>
                  </a:cubicBezTo>
                  <a:close/>
                  <a:moveTo>
                    <a:pt x="57" y="8"/>
                  </a:moveTo>
                  <a:cubicBezTo>
                    <a:pt x="57" y="34"/>
                    <a:pt x="57" y="34"/>
                    <a:pt x="57" y="34"/>
                  </a:cubicBezTo>
                  <a:cubicBezTo>
                    <a:pt x="51" y="34"/>
                    <a:pt x="45" y="33"/>
                    <a:pt x="40" y="31"/>
                  </a:cubicBezTo>
                  <a:cubicBezTo>
                    <a:pt x="44" y="22"/>
                    <a:pt x="50" y="14"/>
                    <a:pt x="57" y="8"/>
                  </a:cubicBezTo>
                  <a:cubicBezTo>
                    <a:pt x="57" y="8"/>
                    <a:pt x="57" y="8"/>
                    <a:pt x="57" y="8"/>
                  </a:cubicBezTo>
                  <a:close/>
                  <a:moveTo>
                    <a:pt x="36" y="30"/>
                  </a:moveTo>
                  <a:cubicBezTo>
                    <a:pt x="31" y="28"/>
                    <a:pt x="27" y="25"/>
                    <a:pt x="23" y="22"/>
                  </a:cubicBezTo>
                  <a:cubicBezTo>
                    <a:pt x="30" y="15"/>
                    <a:pt x="40" y="10"/>
                    <a:pt x="50" y="8"/>
                  </a:cubicBezTo>
                  <a:cubicBezTo>
                    <a:pt x="45" y="14"/>
                    <a:pt x="40" y="22"/>
                    <a:pt x="36" y="30"/>
                  </a:cubicBezTo>
                  <a:close/>
                  <a:moveTo>
                    <a:pt x="38" y="35"/>
                  </a:moveTo>
                  <a:cubicBezTo>
                    <a:pt x="44" y="37"/>
                    <a:pt x="50" y="38"/>
                    <a:pt x="57" y="38"/>
                  </a:cubicBezTo>
                  <a:cubicBezTo>
                    <a:pt x="57" y="57"/>
                    <a:pt x="57" y="57"/>
                    <a:pt x="57" y="57"/>
                  </a:cubicBezTo>
                  <a:cubicBezTo>
                    <a:pt x="34" y="57"/>
                    <a:pt x="34" y="57"/>
                    <a:pt x="34" y="57"/>
                  </a:cubicBezTo>
                  <a:cubicBezTo>
                    <a:pt x="34" y="49"/>
                    <a:pt x="36" y="42"/>
                    <a:pt x="38" y="35"/>
                  </a:cubicBezTo>
                  <a:close/>
                  <a:moveTo>
                    <a:pt x="57" y="61"/>
                  </a:moveTo>
                  <a:cubicBezTo>
                    <a:pt x="57" y="84"/>
                    <a:pt x="57" y="84"/>
                    <a:pt x="57" y="84"/>
                  </a:cubicBezTo>
                  <a:cubicBezTo>
                    <a:pt x="51" y="85"/>
                    <a:pt x="45" y="86"/>
                    <a:pt x="40" y="87"/>
                  </a:cubicBezTo>
                  <a:cubicBezTo>
                    <a:pt x="36" y="79"/>
                    <a:pt x="34" y="71"/>
                    <a:pt x="34" y="61"/>
                  </a:cubicBezTo>
                  <a:lnTo>
                    <a:pt x="57" y="61"/>
                  </a:lnTo>
                  <a:close/>
                  <a:moveTo>
                    <a:pt x="50" y="110"/>
                  </a:moveTo>
                  <a:cubicBezTo>
                    <a:pt x="41" y="109"/>
                    <a:pt x="32" y="105"/>
                    <a:pt x="25" y="99"/>
                  </a:cubicBezTo>
                  <a:cubicBezTo>
                    <a:pt x="29" y="96"/>
                    <a:pt x="33" y="94"/>
                    <a:pt x="38" y="92"/>
                  </a:cubicBezTo>
                  <a:cubicBezTo>
                    <a:pt x="41" y="99"/>
                    <a:pt x="45" y="105"/>
                    <a:pt x="50" y="110"/>
                  </a:cubicBezTo>
                  <a:close/>
                  <a:moveTo>
                    <a:pt x="61" y="111"/>
                  </a:moveTo>
                  <a:cubicBezTo>
                    <a:pt x="61" y="88"/>
                    <a:pt x="61" y="88"/>
                    <a:pt x="61" y="88"/>
                  </a:cubicBezTo>
                  <a:cubicBezTo>
                    <a:pt x="66" y="88"/>
                    <a:pt x="72" y="89"/>
                    <a:pt x="77" y="91"/>
                  </a:cubicBezTo>
                  <a:cubicBezTo>
                    <a:pt x="73" y="99"/>
                    <a:pt x="67" y="106"/>
                    <a:pt x="61" y="111"/>
                  </a:cubicBezTo>
                  <a:cubicBezTo>
                    <a:pt x="61" y="111"/>
                    <a:pt x="61" y="111"/>
                    <a:pt x="61" y="111"/>
                  </a:cubicBezTo>
                  <a:close/>
                  <a:moveTo>
                    <a:pt x="80" y="92"/>
                  </a:moveTo>
                  <a:cubicBezTo>
                    <a:pt x="85" y="94"/>
                    <a:pt x="89" y="96"/>
                    <a:pt x="93" y="99"/>
                  </a:cubicBezTo>
                  <a:cubicBezTo>
                    <a:pt x="86" y="105"/>
                    <a:pt x="77" y="109"/>
                    <a:pt x="67" y="110"/>
                  </a:cubicBezTo>
                  <a:cubicBezTo>
                    <a:pt x="73" y="105"/>
                    <a:pt x="77" y="99"/>
                    <a:pt x="80" y="92"/>
                  </a:cubicBezTo>
                  <a:close/>
                  <a:moveTo>
                    <a:pt x="78" y="87"/>
                  </a:moveTo>
                  <a:cubicBezTo>
                    <a:pt x="73" y="86"/>
                    <a:pt x="67" y="85"/>
                    <a:pt x="61" y="84"/>
                  </a:cubicBezTo>
                  <a:cubicBezTo>
                    <a:pt x="61" y="61"/>
                    <a:pt x="61" y="61"/>
                    <a:pt x="61" y="61"/>
                  </a:cubicBezTo>
                  <a:cubicBezTo>
                    <a:pt x="84" y="61"/>
                    <a:pt x="84" y="61"/>
                    <a:pt x="84" y="61"/>
                  </a:cubicBezTo>
                  <a:cubicBezTo>
                    <a:pt x="84" y="71"/>
                    <a:pt x="82" y="79"/>
                    <a:pt x="78" y="87"/>
                  </a:cubicBezTo>
                  <a:close/>
                  <a:moveTo>
                    <a:pt x="61" y="57"/>
                  </a:moveTo>
                  <a:cubicBezTo>
                    <a:pt x="61" y="38"/>
                    <a:pt x="61" y="38"/>
                    <a:pt x="61" y="38"/>
                  </a:cubicBezTo>
                  <a:cubicBezTo>
                    <a:pt x="67" y="38"/>
                    <a:pt x="74" y="37"/>
                    <a:pt x="80" y="35"/>
                  </a:cubicBezTo>
                  <a:cubicBezTo>
                    <a:pt x="82" y="42"/>
                    <a:pt x="84" y="49"/>
                    <a:pt x="84" y="57"/>
                  </a:cubicBezTo>
                  <a:lnTo>
                    <a:pt x="61" y="57"/>
                  </a:lnTo>
                  <a:close/>
                  <a:moveTo>
                    <a:pt x="20" y="25"/>
                  </a:moveTo>
                  <a:cubicBezTo>
                    <a:pt x="25" y="28"/>
                    <a:pt x="30" y="31"/>
                    <a:pt x="35" y="33"/>
                  </a:cubicBezTo>
                  <a:cubicBezTo>
                    <a:pt x="32" y="41"/>
                    <a:pt x="30" y="49"/>
                    <a:pt x="30" y="57"/>
                  </a:cubicBezTo>
                  <a:cubicBezTo>
                    <a:pt x="7" y="57"/>
                    <a:pt x="7" y="57"/>
                    <a:pt x="7" y="57"/>
                  </a:cubicBezTo>
                  <a:cubicBezTo>
                    <a:pt x="8" y="45"/>
                    <a:pt x="13" y="34"/>
                    <a:pt x="20" y="25"/>
                  </a:cubicBezTo>
                  <a:close/>
                  <a:moveTo>
                    <a:pt x="7" y="61"/>
                  </a:moveTo>
                  <a:cubicBezTo>
                    <a:pt x="30" y="61"/>
                    <a:pt x="30" y="61"/>
                    <a:pt x="30" y="61"/>
                  </a:cubicBezTo>
                  <a:cubicBezTo>
                    <a:pt x="31" y="71"/>
                    <a:pt x="33" y="80"/>
                    <a:pt x="36" y="89"/>
                  </a:cubicBezTo>
                  <a:cubicBezTo>
                    <a:pt x="31" y="91"/>
                    <a:pt x="27" y="93"/>
                    <a:pt x="22" y="96"/>
                  </a:cubicBezTo>
                  <a:cubicBezTo>
                    <a:pt x="13" y="87"/>
                    <a:pt x="8" y="75"/>
                    <a:pt x="7" y="61"/>
                  </a:cubicBezTo>
                  <a:close/>
                  <a:moveTo>
                    <a:pt x="95" y="96"/>
                  </a:moveTo>
                  <a:cubicBezTo>
                    <a:pt x="91" y="93"/>
                    <a:pt x="87" y="91"/>
                    <a:pt x="82" y="89"/>
                  </a:cubicBezTo>
                  <a:cubicBezTo>
                    <a:pt x="85" y="80"/>
                    <a:pt x="87" y="71"/>
                    <a:pt x="88" y="61"/>
                  </a:cubicBezTo>
                  <a:cubicBezTo>
                    <a:pt x="111" y="61"/>
                    <a:pt x="111" y="61"/>
                    <a:pt x="111" y="61"/>
                  </a:cubicBezTo>
                  <a:cubicBezTo>
                    <a:pt x="110" y="75"/>
                    <a:pt x="104" y="87"/>
                    <a:pt x="95" y="96"/>
                  </a:cubicBezTo>
                  <a:close/>
                  <a:moveTo>
                    <a:pt x="95" y="96"/>
                  </a:moveTo>
                  <a:cubicBezTo>
                    <a:pt x="95" y="96"/>
                    <a:pt x="95" y="96"/>
                    <a:pt x="95" y="96"/>
                  </a:cubicBezTo>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1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4" name="Arc 43"/>
          <p:cNvSpPr/>
          <p:nvPr/>
        </p:nvSpPr>
        <p:spPr>
          <a:xfrm>
            <a:off x="3971615" y="4729244"/>
            <a:ext cx="4915523" cy="4915523"/>
          </a:xfrm>
          <a:prstGeom prst="arc">
            <a:avLst>
              <a:gd name="adj1" fmla="val 10769273"/>
              <a:gd name="adj2" fmla="val 0"/>
            </a:avLst>
          </a:prstGeom>
          <a:ln w="57150" cap="rnd">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en-US" sz="16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Oval 7"/>
          <p:cNvSpPr/>
          <p:nvPr/>
        </p:nvSpPr>
        <p:spPr>
          <a:xfrm>
            <a:off x="3810889" y="6998206"/>
            <a:ext cx="321451" cy="3214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Oval 8"/>
          <p:cNvSpPr/>
          <p:nvPr/>
        </p:nvSpPr>
        <p:spPr>
          <a:xfrm>
            <a:off x="8726412" y="6998206"/>
            <a:ext cx="321451" cy="32145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Oval 10"/>
          <p:cNvSpPr/>
          <p:nvPr/>
        </p:nvSpPr>
        <p:spPr>
          <a:xfrm>
            <a:off x="7455547" y="4826174"/>
            <a:ext cx="321451" cy="3214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Oval 11"/>
          <p:cNvSpPr/>
          <p:nvPr/>
        </p:nvSpPr>
        <p:spPr>
          <a:xfrm>
            <a:off x="5119001" y="4881419"/>
            <a:ext cx="321451" cy="3214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Teardrop 12"/>
          <p:cNvSpPr/>
          <p:nvPr/>
        </p:nvSpPr>
        <p:spPr>
          <a:xfrm rot="5400000">
            <a:off x="2665718" y="5853036"/>
            <a:ext cx="1145170" cy="1145170"/>
          </a:xfrm>
          <a:prstGeom prst="teardrop">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Teardrop 13"/>
          <p:cNvSpPr/>
          <p:nvPr/>
        </p:nvSpPr>
        <p:spPr>
          <a:xfrm rot="5400000">
            <a:off x="4036218" y="3736311"/>
            <a:ext cx="1145170" cy="1145170"/>
          </a:xfrm>
          <a:prstGeom prst="teardrop">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Teardrop 14"/>
          <p:cNvSpPr/>
          <p:nvPr/>
        </p:nvSpPr>
        <p:spPr>
          <a:xfrm rot="16200000" flipH="1">
            <a:off x="7777001" y="3735677"/>
            <a:ext cx="1145170" cy="1145170"/>
          </a:xfrm>
          <a:prstGeom prst="teardrop">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ardrop 15"/>
          <p:cNvSpPr/>
          <p:nvPr/>
        </p:nvSpPr>
        <p:spPr>
          <a:xfrm rot="16200000" flipH="1">
            <a:off x="9141618" y="5853036"/>
            <a:ext cx="1145170" cy="1145170"/>
          </a:xfrm>
          <a:prstGeom prst="teardrop">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137"/>
          <p:cNvSpPr>
            <a:spLocks noEditPoints="1"/>
          </p:cNvSpPr>
          <p:nvPr/>
        </p:nvSpPr>
        <p:spPr bwMode="auto">
          <a:xfrm>
            <a:off x="9486510" y="6307663"/>
            <a:ext cx="417633" cy="427655"/>
          </a:xfrm>
          <a:custGeom>
            <a:avLst/>
            <a:gdLst/>
            <a:ahLst/>
            <a:cxnLst>
              <a:cxn ang="0">
                <a:pos x="46" y="30"/>
              </a:cxn>
              <a:cxn ang="0">
                <a:pos x="39" y="36"/>
              </a:cxn>
              <a:cxn ang="0">
                <a:pos x="39" y="50"/>
              </a:cxn>
              <a:cxn ang="0">
                <a:pos x="38" y="50"/>
              </a:cxn>
              <a:cxn ang="0">
                <a:pos x="24" y="58"/>
              </a:cxn>
              <a:cxn ang="0">
                <a:pos x="24" y="59"/>
              </a:cxn>
              <a:cxn ang="0">
                <a:pos x="23" y="58"/>
              </a:cxn>
              <a:cxn ang="0">
                <a:pos x="21" y="56"/>
              </a:cxn>
              <a:cxn ang="0">
                <a:pos x="21" y="55"/>
              </a:cxn>
              <a:cxn ang="0">
                <a:pos x="24" y="45"/>
              </a:cxn>
              <a:cxn ang="0">
                <a:pos x="14" y="35"/>
              </a:cxn>
              <a:cxn ang="0">
                <a:pos x="4" y="38"/>
              </a:cxn>
              <a:cxn ang="0">
                <a:pos x="3" y="38"/>
              </a:cxn>
              <a:cxn ang="0">
                <a:pos x="3" y="38"/>
              </a:cxn>
              <a:cxn ang="0">
                <a:pos x="0" y="35"/>
              </a:cxn>
              <a:cxn ang="0">
                <a:pos x="0" y="34"/>
              </a:cxn>
              <a:cxn ang="0">
                <a:pos x="8" y="20"/>
              </a:cxn>
              <a:cxn ang="0">
                <a:pos x="9" y="20"/>
              </a:cxn>
              <a:cxn ang="0">
                <a:pos x="23" y="19"/>
              </a:cxn>
              <a:cxn ang="0">
                <a:pos x="29" y="12"/>
              </a:cxn>
              <a:cxn ang="0">
                <a:pos x="57" y="0"/>
              </a:cxn>
              <a:cxn ang="0">
                <a:pos x="58" y="1"/>
              </a:cxn>
              <a:cxn ang="0">
                <a:pos x="46" y="30"/>
              </a:cxn>
              <a:cxn ang="0">
                <a:pos x="47" y="8"/>
              </a:cxn>
              <a:cxn ang="0">
                <a:pos x="43" y="12"/>
              </a:cxn>
              <a:cxn ang="0">
                <a:pos x="47" y="15"/>
              </a:cxn>
              <a:cxn ang="0">
                <a:pos x="50" y="12"/>
              </a:cxn>
              <a:cxn ang="0">
                <a:pos x="47" y="8"/>
              </a:cxn>
            </a:cxnLst>
            <a:rect l="0" t="0" r="r" b="b"/>
            <a:pathLst>
              <a:path w="58" h="59">
                <a:moveTo>
                  <a:pt x="46" y="30"/>
                </a:moveTo>
                <a:cubicBezTo>
                  <a:pt x="44" y="32"/>
                  <a:pt x="42" y="34"/>
                  <a:pt x="39" y="36"/>
                </a:cubicBezTo>
                <a:cubicBezTo>
                  <a:pt x="39" y="50"/>
                  <a:pt x="39" y="50"/>
                  <a:pt x="39" y="50"/>
                </a:cubicBezTo>
                <a:cubicBezTo>
                  <a:pt x="39" y="50"/>
                  <a:pt x="39" y="50"/>
                  <a:pt x="38" y="50"/>
                </a:cubicBezTo>
                <a:cubicBezTo>
                  <a:pt x="24" y="58"/>
                  <a:pt x="24" y="58"/>
                  <a:pt x="24" y="58"/>
                </a:cubicBezTo>
                <a:cubicBezTo>
                  <a:pt x="24" y="59"/>
                  <a:pt x="24" y="59"/>
                  <a:pt x="24" y="59"/>
                </a:cubicBezTo>
                <a:cubicBezTo>
                  <a:pt x="24" y="59"/>
                  <a:pt x="23" y="58"/>
                  <a:pt x="23" y="58"/>
                </a:cubicBezTo>
                <a:cubicBezTo>
                  <a:pt x="21" y="56"/>
                  <a:pt x="21" y="56"/>
                  <a:pt x="21" y="56"/>
                </a:cubicBezTo>
                <a:cubicBezTo>
                  <a:pt x="21" y="56"/>
                  <a:pt x="20" y="55"/>
                  <a:pt x="21" y="55"/>
                </a:cubicBezTo>
                <a:cubicBezTo>
                  <a:pt x="24" y="45"/>
                  <a:pt x="24" y="45"/>
                  <a:pt x="24" y="45"/>
                </a:cubicBezTo>
                <a:cubicBezTo>
                  <a:pt x="14" y="35"/>
                  <a:pt x="14" y="35"/>
                  <a:pt x="14" y="35"/>
                </a:cubicBezTo>
                <a:cubicBezTo>
                  <a:pt x="4" y="38"/>
                  <a:pt x="4" y="38"/>
                  <a:pt x="4" y="38"/>
                </a:cubicBezTo>
                <a:cubicBezTo>
                  <a:pt x="4" y="38"/>
                  <a:pt x="3" y="38"/>
                  <a:pt x="3" y="38"/>
                </a:cubicBezTo>
                <a:cubicBezTo>
                  <a:pt x="3" y="38"/>
                  <a:pt x="3" y="38"/>
                  <a:pt x="3" y="38"/>
                </a:cubicBezTo>
                <a:cubicBezTo>
                  <a:pt x="0" y="35"/>
                  <a:pt x="0" y="35"/>
                  <a:pt x="0" y="35"/>
                </a:cubicBezTo>
                <a:cubicBezTo>
                  <a:pt x="0" y="35"/>
                  <a:pt x="0" y="34"/>
                  <a:pt x="0" y="34"/>
                </a:cubicBezTo>
                <a:cubicBezTo>
                  <a:pt x="8" y="20"/>
                  <a:pt x="8" y="20"/>
                  <a:pt x="8" y="20"/>
                </a:cubicBezTo>
                <a:cubicBezTo>
                  <a:pt x="8" y="20"/>
                  <a:pt x="9" y="20"/>
                  <a:pt x="9" y="20"/>
                </a:cubicBezTo>
                <a:cubicBezTo>
                  <a:pt x="23" y="19"/>
                  <a:pt x="23" y="19"/>
                  <a:pt x="23" y="19"/>
                </a:cubicBezTo>
                <a:cubicBezTo>
                  <a:pt x="25" y="17"/>
                  <a:pt x="27" y="14"/>
                  <a:pt x="29" y="12"/>
                </a:cubicBezTo>
                <a:cubicBezTo>
                  <a:pt x="38" y="3"/>
                  <a:pt x="45" y="0"/>
                  <a:pt x="57" y="0"/>
                </a:cubicBezTo>
                <a:cubicBezTo>
                  <a:pt x="58" y="0"/>
                  <a:pt x="58" y="1"/>
                  <a:pt x="58" y="1"/>
                </a:cubicBezTo>
                <a:cubicBezTo>
                  <a:pt x="58" y="13"/>
                  <a:pt x="55" y="21"/>
                  <a:pt x="46" y="30"/>
                </a:cubicBezTo>
                <a:close/>
                <a:moveTo>
                  <a:pt x="47" y="8"/>
                </a:moveTo>
                <a:cubicBezTo>
                  <a:pt x="45" y="8"/>
                  <a:pt x="43" y="10"/>
                  <a:pt x="43" y="12"/>
                </a:cubicBezTo>
                <a:cubicBezTo>
                  <a:pt x="43" y="14"/>
                  <a:pt x="45" y="15"/>
                  <a:pt x="47" y="15"/>
                </a:cubicBezTo>
                <a:cubicBezTo>
                  <a:pt x="49" y="15"/>
                  <a:pt x="50" y="14"/>
                  <a:pt x="50" y="12"/>
                </a:cubicBezTo>
                <a:cubicBezTo>
                  <a:pt x="50" y="10"/>
                  <a:pt x="49" y="8"/>
                  <a:pt x="47" y="8"/>
                </a:cubicBez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16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145"/>
          <p:cNvSpPr/>
          <p:nvPr/>
        </p:nvSpPr>
        <p:spPr bwMode="auto">
          <a:xfrm>
            <a:off x="4378148" y="4097403"/>
            <a:ext cx="461064" cy="397586"/>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16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146"/>
          <p:cNvSpPr>
            <a:spLocks noEditPoints="1"/>
          </p:cNvSpPr>
          <p:nvPr/>
        </p:nvSpPr>
        <p:spPr bwMode="auto">
          <a:xfrm>
            <a:off x="3023712" y="6269240"/>
            <a:ext cx="461064" cy="504500"/>
          </a:xfrm>
          <a:custGeom>
            <a:avLst/>
            <a:gdLst/>
            <a:ahLst/>
            <a:cxnLst>
              <a:cxn ang="0">
                <a:pos x="49" y="42"/>
              </a:cxn>
              <a:cxn ang="0">
                <a:pos x="33" y="58"/>
              </a:cxn>
              <a:cxn ang="0">
                <a:pos x="33" y="46"/>
              </a:cxn>
              <a:cxn ang="0">
                <a:pos x="31" y="45"/>
              </a:cxn>
              <a:cxn ang="0">
                <a:pos x="31" y="58"/>
              </a:cxn>
              <a:cxn ang="0">
                <a:pos x="14" y="42"/>
              </a:cxn>
              <a:cxn ang="0">
                <a:pos x="1" y="33"/>
              </a:cxn>
              <a:cxn ang="0">
                <a:pos x="3" y="31"/>
              </a:cxn>
              <a:cxn ang="0">
                <a:pos x="4" y="31"/>
              </a:cxn>
              <a:cxn ang="0">
                <a:pos x="4" y="7"/>
              </a:cxn>
              <a:cxn ang="0">
                <a:pos x="9" y="0"/>
              </a:cxn>
              <a:cxn ang="0">
                <a:pos x="54" y="0"/>
              </a:cxn>
              <a:cxn ang="0">
                <a:pos x="60" y="7"/>
              </a:cxn>
              <a:cxn ang="0">
                <a:pos x="60" y="31"/>
              </a:cxn>
              <a:cxn ang="0">
                <a:pos x="61" y="31"/>
              </a:cxn>
              <a:cxn ang="0">
                <a:pos x="63" y="33"/>
              </a:cxn>
              <a:cxn ang="0">
                <a:pos x="49" y="42"/>
              </a:cxn>
              <a:cxn ang="0">
                <a:pos x="57" y="9"/>
              </a:cxn>
              <a:cxn ang="0">
                <a:pos x="52" y="4"/>
              </a:cxn>
              <a:cxn ang="0">
                <a:pos x="12" y="4"/>
              </a:cxn>
              <a:cxn ang="0">
                <a:pos x="7" y="9"/>
              </a:cxn>
              <a:cxn ang="0">
                <a:pos x="7" y="33"/>
              </a:cxn>
              <a:cxn ang="0">
                <a:pos x="27" y="37"/>
              </a:cxn>
              <a:cxn ang="0">
                <a:pos x="30" y="38"/>
              </a:cxn>
              <a:cxn ang="0">
                <a:pos x="30" y="38"/>
              </a:cxn>
              <a:cxn ang="0">
                <a:pos x="33" y="40"/>
              </a:cxn>
              <a:cxn ang="0">
                <a:pos x="37" y="37"/>
              </a:cxn>
              <a:cxn ang="0">
                <a:pos x="57" y="33"/>
              </a:cxn>
              <a:cxn ang="0">
                <a:pos x="57" y="9"/>
              </a:cxn>
              <a:cxn ang="0">
                <a:pos x="23" y="34"/>
              </a:cxn>
              <a:cxn ang="0">
                <a:pos x="16" y="27"/>
              </a:cxn>
              <a:cxn ang="0">
                <a:pos x="23" y="20"/>
              </a:cxn>
              <a:cxn ang="0">
                <a:pos x="31" y="27"/>
              </a:cxn>
              <a:cxn ang="0">
                <a:pos x="23" y="34"/>
              </a:cxn>
              <a:cxn ang="0">
                <a:pos x="41" y="34"/>
              </a:cxn>
              <a:cxn ang="0">
                <a:pos x="33" y="27"/>
              </a:cxn>
              <a:cxn ang="0">
                <a:pos x="41" y="20"/>
              </a:cxn>
              <a:cxn ang="0">
                <a:pos x="49" y="27"/>
              </a:cxn>
              <a:cxn ang="0">
                <a:pos x="41" y="34"/>
              </a:cxn>
            </a:cxnLst>
            <a:rect l="0" t="0" r="r" b="b"/>
            <a:pathLst>
              <a:path w="64" h="70">
                <a:moveTo>
                  <a:pt x="49" y="42"/>
                </a:moveTo>
                <a:cubicBezTo>
                  <a:pt x="56" y="66"/>
                  <a:pt x="32" y="70"/>
                  <a:pt x="33" y="58"/>
                </a:cubicBezTo>
                <a:cubicBezTo>
                  <a:pt x="33" y="58"/>
                  <a:pt x="33" y="51"/>
                  <a:pt x="33" y="46"/>
                </a:cubicBezTo>
                <a:cubicBezTo>
                  <a:pt x="32" y="46"/>
                  <a:pt x="32" y="46"/>
                  <a:pt x="31" y="45"/>
                </a:cubicBezTo>
                <a:cubicBezTo>
                  <a:pt x="31" y="51"/>
                  <a:pt x="31" y="58"/>
                  <a:pt x="31" y="58"/>
                </a:cubicBezTo>
                <a:cubicBezTo>
                  <a:pt x="31" y="70"/>
                  <a:pt x="7" y="66"/>
                  <a:pt x="14" y="42"/>
                </a:cubicBezTo>
                <a:cubicBezTo>
                  <a:pt x="7" y="39"/>
                  <a:pt x="3" y="36"/>
                  <a:pt x="1" y="33"/>
                </a:cubicBezTo>
                <a:cubicBezTo>
                  <a:pt x="0" y="31"/>
                  <a:pt x="1" y="29"/>
                  <a:pt x="3" y="31"/>
                </a:cubicBezTo>
                <a:cubicBezTo>
                  <a:pt x="3" y="31"/>
                  <a:pt x="3" y="31"/>
                  <a:pt x="4" y="31"/>
                </a:cubicBezTo>
                <a:cubicBezTo>
                  <a:pt x="4" y="7"/>
                  <a:pt x="4" y="7"/>
                  <a:pt x="4" y="7"/>
                </a:cubicBezTo>
                <a:cubicBezTo>
                  <a:pt x="4" y="3"/>
                  <a:pt x="6" y="0"/>
                  <a:pt x="9" y="0"/>
                </a:cubicBezTo>
                <a:cubicBezTo>
                  <a:pt x="54" y="0"/>
                  <a:pt x="54" y="0"/>
                  <a:pt x="54" y="0"/>
                </a:cubicBezTo>
                <a:cubicBezTo>
                  <a:pt x="57" y="0"/>
                  <a:pt x="60" y="3"/>
                  <a:pt x="60" y="7"/>
                </a:cubicBezTo>
                <a:cubicBezTo>
                  <a:pt x="60" y="31"/>
                  <a:pt x="60" y="31"/>
                  <a:pt x="60" y="31"/>
                </a:cubicBezTo>
                <a:cubicBezTo>
                  <a:pt x="60" y="31"/>
                  <a:pt x="60" y="31"/>
                  <a:pt x="61" y="31"/>
                </a:cubicBezTo>
                <a:cubicBezTo>
                  <a:pt x="63" y="29"/>
                  <a:pt x="64" y="31"/>
                  <a:pt x="63" y="33"/>
                </a:cubicBezTo>
                <a:cubicBezTo>
                  <a:pt x="60" y="36"/>
                  <a:pt x="56" y="39"/>
                  <a:pt x="49" y="42"/>
                </a:cubicBezTo>
                <a:close/>
                <a:moveTo>
                  <a:pt x="57" y="9"/>
                </a:moveTo>
                <a:cubicBezTo>
                  <a:pt x="57" y="5"/>
                  <a:pt x="56" y="4"/>
                  <a:pt x="52" y="4"/>
                </a:cubicBezTo>
                <a:cubicBezTo>
                  <a:pt x="12" y="4"/>
                  <a:pt x="12" y="4"/>
                  <a:pt x="12" y="4"/>
                </a:cubicBezTo>
                <a:cubicBezTo>
                  <a:pt x="8" y="4"/>
                  <a:pt x="7" y="5"/>
                  <a:pt x="7" y="9"/>
                </a:cubicBezTo>
                <a:cubicBezTo>
                  <a:pt x="7" y="33"/>
                  <a:pt x="7" y="33"/>
                  <a:pt x="7" y="33"/>
                </a:cubicBezTo>
                <a:cubicBezTo>
                  <a:pt x="15" y="38"/>
                  <a:pt x="23" y="37"/>
                  <a:pt x="27" y="37"/>
                </a:cubicBezTo>
                <a:cubicBezTo>
                  <a:pt x="28" y="37"/>
                  <a:pt x="29" y="37"/>
                  <a:pt x="30" y="38"/>
                </a:cubicBezTo>
                <a:cubicBezTo>
                  <a:pt x="30" y="38"/>
                  <a:pt x="30" y="38"/>
                  <a:pt x="30" y="38"/>
                </a:cubicBezTo>
                <a:cubicBezTo>
                  <a:pt x="31" y="39"/>
                  <a:pt x="32" y="39"/>
                  <a:pt x="33" y="40"/>
                </a:cubicBezTo>
                <a:cubicBezTo>
                  <a:pt x="33" y="38"/>
                  <a:pt x="34" y="37"/>
                  <a:pt x="37" y="37"/>
                </a:cubicBezTo>
                <a:cubicBezTo>
                  <a:pt x="41" y="37"/>
                  <a:pt x="48" y="38"/>
                  <a:pt x="57" y="33"/>
                </a:cubicBezTo>
                <a:lnTo>
                  <a:pt x="57" y="9"/>
                </a:lnTo>
                <a:close/>
                <a:moveTo>
                  <a:pt x="23" y="34"/>
                </a:moveTo>
                <a:cubicBezTo>
                  <a:pt x="19" y="34"/>
                  <a:pt x="16" y="31"/>
                  <a:pt x="16" y="27"/>
                </a:cubicBezTo>
                <a:cubicBezTo>
                  <a:pt x="16" y="23"/>
                  <a:pt x="19" y="20"/>
                  <a:pt x="23" y="20"/>
                </a:cubicBezTo>
                <a:cubicBezTo>
                  <a:pt x="27" y="20"/>
                  <a:pt x="31" y="23"/>
                  <a:pt x="31" y="27"/>
                </a:cubicBezTo>
                <a:cubicBezTo>
                  <a:pt x="31" y="31"/>
                  <a:pt x="27" y="34"/>
                  <a:pt x="23" y="34"/>
                </a:cubicBezTo>
                <a:close/>
                <a:moveTo>
                  <a:pt x="41" y="34"/>
                </a:moveTo>
                <a:cubicBezTo>
                  <a:pt x="37" y="34"/>
                  <a:pt x="33" y="31"/>
                  <a:pt x="33" y="27"/>
                </a:cubicBezTo>
                <a:cubicBezTo>
                  <a:pt x="33" y="23"/>
                  <a:pt x="37" y="20"/>
                  <a:pt x="41" y="20"/>
                </a:cubicBezTo>
                <a:cubicBezTo>
                  <a:pt x="45" y="20"/>
                  <a:pt x="49" y="23"/>
                  <a:pt x="49" y="27"/>
                </a:cubicBezTo>
                <a:cubicBezTo>
                  <a:pt x="49" y="31"/>
                  <a:pt x="45" y="34"/>
                  <a:pt x="41" y="34"/>
                </a:cubicBez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16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175"/>
          <p:cNvSpPr>
            <a:spLocks noEditPoints="1"/>
          </p:cNvSpPr>
          <p:nvPr/>
        </p:nvSpPr>
        <p:spPr bwMode="auto">
          <a:xfrm>
            <a:off x="8148680" y="4097775"/>
            <a:ext cx="417633" cy="420973"/>
          </a:xfrm>
          <a:custGeom>
            <a:avLst/>
            <a:gdLst/>
            <a:ahLst/>
            <a:cxnLst>
              <a:cxn ang="0">
                <a:pos x="11" y="57"/>
              </a:cxn>
              <a:cxn ang="0">
                <a:pos x="8" y="58"/>
              </a:cxn>
              <a:cxn ang="0">
                <a:pos x="5" y="57"/>
              </a:cxn>
              <a:cxn ang="0">
                <a:pos x="1" y="53"/>
              </a:cxn>
              <a:cxn ang="0">
                <a:pos x="0" y="50"/>
              </a:cxn>
              <a:cxn ang="0">
                <a:pos x="1" y="47"/>
              </a:cxn>
              <a:cxn ang="0">
                <a:pos x="25" y="22"/>
              </a:cxn>
              <a:cxn ang="0">
                <a:pos x="35" y="33"/>
              </a:cxn>
              <a:cxn ang="0">
                <a:pos x="11" y="57"/>
              </a:cxn>
              <a:cxn ang="0">
                <a:pos x="10" y="45"/>
              </a:cxn>
              <a:cxn ang="0">
                <a:pos x="8" y="48"/>
              </a:cxn>
              <a:cxn ang="0">
                <a:pos x="10" y="50"/>
              </a:cxn>
              <a:cxn ang="0">
                <a:pos x="12" y="48"/>
              </a:cxn>
              <a:cxn ang="0">
                <a:pos x="10" y="45"/>
              </a:cxn>
              <a:cxn ang="0">
                <a:pos x="57" y="21"/>
              </a:cxn>
              <a:cxn ang="0">
                <a:pos x="42" y="32"/>
              </a:cxn>
              <a:cxn ang="0">
                <a:pos x="26" y="16"/>
              </a:cxn>
              <a:cxn ang="0">
                <a:pos x="42" y="0"/>
              </a:cxn>
              <a:cxn ang="0">
                <a:pos x="50" y="2"/>
              </a:cxn>
              <a:cxn ang="0">
                <a:pos x="51" y="3"/>
              </a:cxn>
              <a:cxn ang="0">
                <a:pos x="50" y="4"/>
              </a:cxn>
              <a:cxn ang="0">
                <a:pos x="40" y="10"/>
              </a:cxn>
              <a:cxn ang="0">
                <a:pos x="40" y="18"/>
              </a:cxn>
              <a:cxn ang="0">
                <a:pos x="47" y="22"/>
              </a:cxn>
              <a:cxn ang="0">
                <a:pos x="57" y="16"/>
              </a:cxn>
              <a:cxn ang="0">
                <a:pos x="58" y="17"/>
              </a:cxn>
              <a:cxn ang="0">
                <a:pos x="57" y="21"/>
              </a:cxn>
            </a:cxnLst>
            <a:rect l="0" t="0" r="r" b="b"/>
            <a:pathLst>
              <a:path w="58" h="58">
                <a:moveTo>
                  <a:pt x="11" y="57"/>
                </a:moveTo>
                <a:cubicBezTo>
                  <a:pt x="10" y="58"/>
                  <a:pt x="9" y="58"/>
                  <a:pt x="8" y="58"/>
                </a:cubicBezTo>
                <a:cubicBezTo>
                  <a:pt x="7" y="58"/>
                  <a:pt x="6" y="58"/>
                  <a:pt x="5" y="57"/>
                </a:cubicBezTo>
                <a:cubicBezTo>
                  <a:pt x="1" y="53"/>
                  <a:pt x="1" y="53"/>
                  <a:pt x="1" y="53"/>
                </a:cubicBezTo>
                <a:cubicBezTo>
                  <a:pt x="0" y="52"/>
                  <a:pt x="0" y="51"/>
                  <a:pt x="0" y="50"/>
                </a:cubicBezTo>
                <a:cubicBezTo>
                  <a:pt x="0" y="49"/>
                  <a:pt x="0" y="47"/>
                  <a:pt x="1" y="47"/>
                </a:cubicBezTo>
                <a:cubicBezTo>
                  <a:pt x="25" y="22"/>
                  <a:pt x="25" y="22"/>
                  <a:pt x="25" y="22"/>
                </a:cubicBezTo>
                <a:cubicBezTo>
                  <a:pt x="27" y="27"/>
                  <a:pt x="31" y="31"/>
                  <a:pt x="35" y="33"/>
                </a:cubicBezTo>
                <a:lnTo>
                  <a:pt x="11" y="57"/>
                </a:lnTo>
                <a:close/>
                <a:moveTo>
                  <a:pt x="10" y="45"/>
                </a:moveTo>
                <a:cubicBezTo>
                  <a:pt x="9" y="45"/>
                  <a:pt x="8" y="46"/>
                  <a:pt x="8" y="48"/>
                </a:cubicBezTo>
                <a:cubicBezTo>
                  <a:pt x="8" y="49"/>
                  <a:pt x="9" y="50"/>
                  <a:pt x="10" y="50"/>
                </a:cubicBezTo>
                <a:cubicBezTo>
                  <a:pt x="11" y="50"/>
                  <a:pt x="12" y="49"/>
                  <a:pt x="12" y="48"/>
                </a:cubicBezTo>
                <a:cubicBezTo>
                  <a:pt x="12" y="46"/>
                  <a:pt x="11" y="45"/>
                  <a:pt x="10" y="45"/>
                </a:cubicBezTo>
                <a:close/>
                <a:moveTo>
                  <a:pt x="57" y="21"/>
                </a:moveTo>
                <a:cubicBezTo>
                  <a:pt x="55" y="27"/>
                  <a:pt x="49" y="32"/>
                  <a:pt x="42" y="32"/>
                </a:cubicBezTo>
                <a:cubicBezTo>
                  <a:pt x="33" y="32"/>
                  <a:pt x="26" y="24"/>
                  <a:pt x="26" y="16"/>
                </a:cubicBezTo>
                <a:cubicBezTo>
                  <a:pt x="26" y="7"/>
                  <a:pt x="33" y="0"/>
                  <a:pt x="42" y="0"/>
                </a:cubicBezTo>
                <a:cubicBezTo>
                  <a:pt x="45" y="0"/>
                  <a:pt x="48" y="0"/>
                  <a:pt x="50" y="2"/>
                </a:cubicBezTo>
                <a:cubicBezTo>
                  <a:pt x="51" y="2"/>
                  <a:pt x="51" y="2"/>
                  <a:pt x="51" y="3"/>
                </a:cubicBezTo>
                <a:cubicBezTo>
                  <a:pt x="51" y="3"/>
                  <a:pt x="51" y="4"/>
                  <a:pt x="50" y="4"/>
                </a:cubicBezTo>
                <a:cubicBezTo>
                  <a:pt x="40" y="10"/>
                  <a:pt x="40" y="10"/>
                  <a:pt x="40" y="10"/>
                </a:cubicBezTo>
                <a:cubicBezTo>
                  <a:pt x="40" y="18"/>
                  <a:pt x="40" y="18"/>
                  <a:pt x="40" y="18"/>
                </a:cubicBezTo>
                <a:cubicBezTo>
                  <a:pt x="47" y="22"/>
                  <a:pt x="47" y="22"/>
                  <a:pt x="47" y="22"/>
                </a:cubicBezTo>
                <a:cubicBezTo>
                  <a:pt x="48" y="21"/>
                  <a:pt x="56" y="16"/>
                  <a:pt x="57" y="16"/>
                </a:cubicBezTo>
                <a:cubicBezTo>
                  <a:pt x="58" y="16"/>
                  <a:pt x="58" y="16"/>
                  <a:pt x="58" y="17"/>
                </a:cubicBezTo>
                <a:cubicBezTo>
                  <a:pt x="58" y="18"/>
                  <a:pt x="58" y="20"/>
                  <a:pt x="57" y="21"/>
                </a:cubicBez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16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23"/>
          <p:cNvSpPr txBox="1"/>
          <p:nvPr/>
        </p:nvSpPr>
        <p:spPr>
          <a:xfrm>
            <a:off x="201930" y="4729480"/>
            <a:ext cx="3419475" cy="1550035"/>
          </a:xfrm>
          <a:prstGeom prst="rect">
            <a:avLst/>
          </a:prstGeom>
          <a:noFill/>
        </p:spPr>
        <p:txBody>
          <a:bodyPr wrap="square" lIns="0" tIns="0" rIns="0" bIns="0" rtlCol="0">
            <a:spAutoFit/>
          </a:bodyPr>
          <a:lstStyle/>
          <a:p>
            <a:pPr algn="l" eaLnBrk="1" latinLnBrk="0" hangingPunct="1">
              <a:lnSpc>
                <a:spcPct val="120000"/>
              </a:lnSpc>
            </a:pPr>
            <a:r>
              <a:rPr lang="en-US" altLang="zh-CN" sz="14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主要负责运营整个平台，提供技术支持，保证系统稳定性，对商家或个人收取以酬劳的百分之一的资金作为主要收入，对整个平台的资金流动（提前缴纳的兼职报酬）交由各个校方去管理，对兼职信息的审核权交由各个学校去统一管理</a:t>
            </a:r>
            <a:r>
              <a:rPr lang="en-US" altLang="zh-CN" sz="9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9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TextBox 24"/>
          <p:cNvSpPr txBox="1"/>
          <p:nvPr/>
        </p:nvSpPr>
        <p:spPr>
          <a:xfrm>
            <a:off x="2322442" y="4430502"/>
            <a:ext cx="711200" cy="215265"/>
          </a:xfrm>
          <a:prstGeom prst="rect">
            <a:avLst/>
          </a:prstGeom>
          <a:noFill/>
        </p:spPr>
        <p:txBody>
          <a:bodyPr wrap="none" lIns="0" tIns="0" rIns="0" bIns="0" rtlCol="0">
            <a:spAutoFit/>
          </a:bodyPr>
          <a:lstStyle/>
          <a:p>
            <a:pPr algn="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兼职平台</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Box 23"/>
          <p:cNvSpPr txBox="1"/>
          <p:nvPr/>
        </p:nvSpPr>
        <p:spPr>
          <a:xfrm>
            <a:off x="1221105" y="2032635"/>
            <a:ext cx="3778885" cy="1550035"/>
          </a:xfrm>
          <a:prstGeom prst="rect">
            <a:avLst/>
          </a:prstGeom>
          <a:noFill/>
        </p:spPr>
        <p:txBody>
          <a:bodyPr wrap="square" lIns="0" tIns="0" rIns="0" bIns="0" rtlCol="0">
            <a:spAutoFit/>
          </a:bodyPr>
          <a:lstStyle/>
          <a:p>
            <a:pPr algn="l" eaLnBrk="1" latinLnBrk="0" hangingPunct="1">
              <a:lnSpc>
                <a:spcPct val="120000"/>
              </a:lnSpc>
            </a:pPr>
            <a:r>
              <a:rPr lang="en-US" altLang="zh-CN" sz="14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解放了传统的人工发布兼职信息的繁琐，有需要发布兼职服务的人可自行到平台上进行兼职信息的发布，学校的相关部门从发布兼职变成审核兼职。学校主要负责审核兼职信息这一职责，提前将模糊不清的兼职、违法违纪的兼职拒之门外。受理日常的兼职矛盾摩擦信息</a:t>
            </a:r>
            <a:endParaRPr lang="en-US" altLang="zh-CN" sz="14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TextBox 24"/>
          <p:cNvSpPr txBox="1"/>
          <p:nvPr/>
        </p:nvSpPr>
        <p:spPr>
          <a:xfrm>
            <a:off x="3772733" y="1818030"/>
            <a:ext cx="355600" cy="215265"/>
          </a:xfrm>
          <a:prstGeom prst="rect">
            <a:avLst/>
          </a:prstGeom>
          <a:noFill/>
        </p:spPr>
        <p:txBody>
          <a:bodyPr wrap="none" lIns="0" tIns="0" rIns="0" bIns="0" rtlCol="0">
            <a:spAutoFit/>
          </a:bodyPr>
          <a:lstStyle/>
          <a:p>
            <a:pPr algn="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学校</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TextBox 23"/>
          <p:cNvSpPr txBox="1"/>
          <p:nvPr/>
        </p:nvSpPr>
        <p:spPr>
          <a:xfrm>
            <a:off x="8148955" y="2408555"/>
            <a:ext cx="4210685" cy="1291590"/>
          </a:xfrm>
          <a:prstGeom prst="rect">
            <a:avLst/>
          </a:prstGeom>
          <a:noFill/>
        </p:spPr>
        <p:txBody>
          <a:bodyPr wrap="square" lIns="0" tIns="0" rIns="0" bIns="0" rtlCol="0">
            <a:spAutoFit/>
          </a:bodyPr>
          <a:lstStyle/>
          <a:p>
            <a:pPr>
              <a:lnSpc>
                <a:spcPct val="120000"/>
              </a:lnSpc>
            </a:pPr>
            <a:r>
              <a:rPr lang="en-US" altLang="zh-CN" sz="14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在校学生是主要的兼职群体，在通过平台的学生认证之后，可以在平台上方找到自己学校审核通过的兼职的信息。学生在认证完毕后可以在设置功能里将自己空闲时间写入平台，平台将会根据空闲时间自动推送符合兼职条件的兼职信息推送到所有学生上。</a:t>
            </a:r>
            <a:endParaRPr lang="en-US" altLang="zh-CN" sz="14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TextBox 24"/>
          <p:cNvSpPr txBox="1"/>
          <p:nvPr/>
        </p:nvSpPr>
        <p:spPr>
          <a:xfrm>
            <a:off x="8424223" y="2135187"/>
            <a:ext cx="355600" cy="215265"/>
          </a:xfrm>
          <a:prstGeom prst="rect">
            <a:avLst/>
          </a:prstGeom>
          <a:noFill/>
        </p:spPr>
        <p:txBody>
          <a:bodyPr wrap="none" lIns="0" tIns="0" rIns="0" bIns="0" rtlCol="0">
            <a:spAutoFit/>
          </a:bodyPr>
          <a:lstStyle/>
          <a:p>
            <a:pPr algn="l"/>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学生</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TextBox 23"/>
          <p:cNvSpPr txBox="1"/>
          <p:nvPr/>
        </p:nvSpPr>
        <p:spPr>
          <a:xfrm>
            <a:off x="9046845" y="4430395"/>
            <a:ext cx="3535680" cy="1291590"/>
          </a:xfrm>
          <a:prstGeom prst="rect">
            <a:avLst/>
          </a:prstGeom>
          <a:noFill/>
        </p:spPr>
        <p:txBody>
          <a:bodyPr wrap="square" lIns="0" tIns="0" rIns="0" bIns="0" rtlCol="0">
            <a:spAutoFit/>
          </a:bodyPr>
          <a:lstStyle/>
          <a:p>
            <a:pPr>
              <a:lnSpc>
                <a:spcPct val="120000"/>
              </a:lnSpc>
            </a:pPr>
            <a:r>
              <a:rPr lang="en-US" altLang="zh-CN" sz="14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主要是发布兼职信息的群体，需要通过实名认证，需要针对时间地点内容的方式进行兼职信息的发布，需要提前缴纳兼职酬劳。如果是按日兼职需要缴纳所有报酬，如果是按月兼职需要提前缴纳一个月的资金到平台。</a:t>
            </a:r>
            <a:endParaRPr lang="en-US" altLang="zh-CN" sz="14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TextBox 24"/>
          <p:cNvSpPr txBox="1"/>
          <p:nvPr/>
        </p:nvSpPr>
        <p:spPr>
          <a:xfrm>
            <a:off x="9669937" y="4157205"/>
            <a:ext cx="355600" cy="215265"/>
          </a:xfrm>
          <a:prstGeom prst="rect">
            <a:avLst/>
          </a:prstGeom>
          <a:noFill/>
        </p:spPr>
        <p:txBody>
          <a:bodyPr wrap="none" lIns="0" tIns="0" rIns="0" bIns="0" rtlCol="0">
            <a:spAutoFit/>
          </a:bodyPr>
          <a:lstStyle/>
          <a:p>
            <a:pPr algn="l"/>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雇主</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TextBox 8"/>
          <p:cNvSpPr txBox="1"/>
          <p:nvPr/>
        </p:nvSpPr>
        <p:spPr>
          <a:xfrm>
            <a:off x="857250" y="233727"/>
            <a:ext cx="394915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系统角色</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p:cTn id="13" dur="500" fill="hold"/>
                                        <p:tgtEl>
                                          <p:spTgt spid="44"/>
                                        </p:tgtEl>
                                        <p:attrNameLst>
                                          <p:attrName>ppt_w</p:attrName>
                                        </p:attrNameLst>
                                      </p:cBhvr>
                                      <p:tavLst>
                                        <p:tav tm="0">
                                          <p:val>
                                            <p:fltVal val="0"/>
                                          </p:val>
                                        </p:tav>
                                        <p:tav tm="100000">
                                          <p:val>
                                            <p:strVal val="#ppt_w"/>
                                          </p:val>
                                        </p:tav>
                                      </p:tavLst>
                                    </p:anim>
                                    <p:anim calcmode="lin" valueType="num">
                                      <p:cBhvr>
                                        <p:cTn id="14" dur="500" fill="hold"/>
                                        <p:tgtEl>
                                          <p:spTgt spid="44"/>
                                        </p:tgtEl>
                                        <p:attrNameLst>
                                          <p:attrName>ppt_h</p:attrName>
                                        </p:attrNameLst>
                                      </p:cBhvr>
                                      <p:tavLst>
                                        <p:tav tm="0">
                                          <p:val>
                                            <p:fltVal val="0"/>
                                          </p:val>
                                        </p:tav>
                                        <p:tav tm="100000">
                                          <p:val>
                                            <p:strVal val="#ppt_h"/>
                                          </p:val>
                                        </p:tav>
                                      </p:tavLst>
                                    </p:anim>
                                    <p:animEffect transition="in" filter="fade">
                                      <p:cBhvr>
                                        <p:cTn id="15" dur="500"/>
                                        <p:tgtEl>
                                          <p:spTgt spid="44"/>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p:cTn id="30" dur="500" fill="hold"/>
                                        <p:tgtEl>
                                          <p:spTgt spid="27"/>
                                        </p:tgtEl>
                                        <p:attrNameLst>
                                          <p:attrName>ppt_w</p:attrName>
                                        </p:attrNameLst>
                                      </p:cBhvr>
                                      <p:tavLst>
                                        <p:tav tm="0">
                                          <p:val>
                                            <p:fltVal val="0"/>
                                          </p:val>
                                        </p:tav>
                                        <p:tav tm="100000">
                                          <p:val>
                                            <p:strVal val="#ppt_w"/>
                                          </p:val>
                                        </p:tav>
                                      </p:tavLst>
                                    </p:anim>
                                    <p:anim calcmode="lin" valueType="num">
                                      <p:cBhvr>
                                        <p:cTn id="31" dur="500" fill="hold"/>
                                        <p:tgtEl>
                                          <p:spTgt spid="27"/>
                                        </p:tgtEl>
                                        <p:attrNameLst>
                                          <p:attrName>ppt_h</p:attrName>
                                        </p:attrNameLst>
                                      </p:cBhvr>
                                      <p:tavLst>
                                        <p:tav tm="0">
                                          <p:val>
                                            <p:fltVal val="0"/>
                                          </p:val>
                                        </p:tav>
                                        <p:tav tm="100000">
                                          <p:val>
                                            <p:strVal val="#ppt_h"/>
                                          </p:val>
                                        </p:tav>
                                      </p:tavLst>
                                    </p:anim>
                                    <p:animEffect transition="in" filter="fade">
                                      <p:cBhvr>
                                        <p:cTn id="32" dur="500"/>
                                        <p:tgtEl>
                                          <p:spTgt spid="27"/>
                                        </p:tgtEl>
                                      </p:cBhvr>
                                    </p:animEffect>
                                  </p:childTnLst>
                                </p:cTn>
                              </p:par>
                            </p:childTnLst>
                          </p:cTn>
                        </p:par>
                        <p:par>
                          <p:cTn id="33" fill="hold">
                            <p:stCondLst>
                              <p:cond delay="2000"/>
                            </p:stCondLst>
                            <p:childTnLst>
                              <p:par>
                                <p:cTn id="34" presetID="53" presetClass="entr" presetSubtype="16"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childTnLst>
                          </p:cTn>
                        </p:par>
                        <p:par>
                          <p:cTn id="39" fill="hold">
                            <p:stCondLst>
                              <p:cond delay="2500"/>
                            </p:stCondLst>
                            <p:childTnLst>
                              <p:par>
                                <p:cTn id="40" presetID="12" presetClass="entr" presetSubtype="4"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p:tgtEl>
                                          <p:spTgt spid="30"/>
                                        </p:tgtEl>
                                        <p:attrNameLst>
                                          <p:attrName>ppt_y</p:attrName>
                                        </p:attrNameLst>
                                      </p:cBhvr>
                                      <p:tavLst>
                                        <p:tav tm="0">
                                          <p:val>
                                            <p:strVal val="#ppt_y+#ppt_h*1.125000"/>
                                          </p:val>
                                        </p:tav>
                                        <p:tav tm="100000">
                                          <p:val>
                                            <p:strVal val="#ppt_y"/>
                                          </p:val>
                                        </p:tav>
                                      </p:tavLst>
                                    </p:anim>
                                    <p:animEffect transition="in" filter="wipe(up)">
                                      <p:cBhvr>
                                        <p:cTn id="43" dur="500"/>
                                        <p:tgtEl>
                                          <p:spTgt spid="30"/>
                                        </p:tgtEl>
                                      </p:cBhvr>
                                    </p:animEffect>
                                  </p:childTnLst>
                                </p:cTn>
                              </p:par>
                              <p:par>
                                <p:cTn id="44" presetID="12" presetClass="entr" presetSubtype="1"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additive="base">
                                        <p:cTn id="46" dur="500"/>
                                        <p:tgtEl>
                                          <p:spTgt spid="31"/>
                                        </p:tgtEl>
                                        <p:attrNameLst>
                                          <p:attrName>ppt_y</p:attrName>
                                        </p:attrNameLst>
                                      </p:cBhvr>
                                      <p:tavLst>
                                        <p:tav tm="0">
                                          <p:val>
                                            <p:strVal val="#ppt_y-#ppt_h*1.125000"/>
                                          </p:val>
                                        </p:tav>
                                        <p:tav tm="100000">
                                          <p:val>
                                            <p:strVal val="#ppt_y"/>
                                          </p:val>
                                        </p:tav>
                                      </p:tavLst>
                                    </p:anim>
                                    <p:animEffect transition="in" filter="wipe(down)">
                                      <p:cBhvr>
                                        <p:cTn id="47" dur="500"/>
                                        <p:tgtEl>
                                          <p:spTgt spid="31"/>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fltVal val="0"/>
                                          </p:val>
                                        </p:tav>
                                        <p:tav tm="100000">
                                          <p:val>
                                            <p:strVal val="#ppt_h"/>
                                          </p:val>
                                        </p:tav>
                                      </p:tavLst>
                                    </p:anim>
                                    <p:animEffect transition="in" filter="fade">
                                      <p:cBhvr>
                                        <p:cTn id="52" dur="500"/>
                                        <p:tgtEl>
                                          <p:spTgt spid="14"/>
                                        </p:tgtEl>
                                      </p:cBhvr>
                                    </p:animEffect>
                                  </p:childTnLst>
                                </p:cTn>
                              </p:par>
                            </p:childTnLst>
                          </p:cTn>
                        </p:par>
                        <p:par>
                          <p:cTn id="53" fill="hold">
                            <p:stCondLst>
                              <p:cond delay="3000"/>
                            </p:stCondLst>
                            <p:childTnLst>
                              <p:par>
                                <p:cTn id="54" presetID="53" presetClass="entr" presetSubtype="16" fill="hold" grpId="0" nodeType="afterEffect">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cBhvr>
                                        <p:cTn id="56" dur="500" fill="hold"/>
                                        <p:tgtEl>
                                          <p:spTgt spid="26"/>
                                        </p:tgtEl>
                                        <p:attrNameLst>
                                          <p:attrName>ppt_w</p:attrName>
                                        </p:attrNameLst>
                                      </p:cBhvr>
                                      <p:tavLst>
                                        <p:tav tm="0">
                                          <p:val>
                                            <p:fltVal val="0"/>
                                          </p:val>
                                        </p:tav>
                                        <p:tav tm="100000">
                                          <p:val>
                                            <p:strVal val="#ppt_w"/>
                                          </p:val>
                                        </p:tav>
                                      </p:tavLst>
                                    </p:anim>
                                    <p:anim calcmode="lin" valueType="num">
                                      <p:cBhvr>
                                        <p:cTn id="57" dur="500" fill="hold"/>
                                        <p:tgtEl>
                                          <p:spTgt spid="26"/>
                                        </p:tgtEl>
                                        <p:attrNameLst>
                                          <p:attrName>ppt_h</p:attrName>
                                        </p:attrNameLst>
                                      </p:cBhvr>
                                      <p:tavLst>
                                        <p:tav tm="0">
                                          <p:val>
                                            <p:fltVal val="0"/>
                                          </p:val>
                                        </p:tav>
                                        <p:tav tm="100000">
                                          <p:val>
                                            <p:strVal val="#ppt_h"/>
                                          </p:val>
                                        </p:tav>
                                      </p:tavLst>
                                    </p:anim>
                                    <p:animEffect transition="in" filter="fade">
                                      <p:cBhvr>
                                        <p:cTn id="58" dur="500"/>
                                        <p:tgtEl>
                                          <p:spTgt spid="26"/>
                                        </p:tgtEl>
                                      </p:cBhvr>
                                    </p:animEffect>
                                  </p:childTnLst>
                                </p:cTn>
                              </p:par>
                            </p:childTnLst>
                          </p:cTn>
                        </p:par>
                        <p:par>
                          <p:cTn id="59" fill="hold">
                            <p:stCondLst>
                              <p:cond delay="3500"/>
                            </p:stCondLst>
                            <p:childTnLst>
                              <p:par>
                                <p:cTn id="60" presetID="12" presetClass="entr" presetSubtype="4" fill="hold" grpId="0" nodeType="after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additive="base">
                                        <p:cTn id="62" dur="500"/>
                                        <p:tgtEl>
                                          <p:spTgt spid="32"/>
                                        </p:tgtEl>
                                        <p:attrNameLst>
                                          <p:attrName>ppt_y</p:attrName>
                                        </p:attrNameLst>
                                      </p:cBhvr>
                                      <p:tavLst>
                                        <p:tav tm="0">
                                          <p:val>
                                            <p:strVal val="#ppt_y+#ppt_h*1.125000"/>
                                          </p:val>
                                        </p:tav>
                                        <p:tav tm="100000">
                                          <p:val>
                                            <p:strVal val="#ppt_y"/>
                                          </p:val>
                                        </p:tav>
                                      </p:tavLst>
                                    </p:anim>
                                    <p:animEffect transition="in" filter="wipe(up)">
                                      <p:cBhvr>
                                        <p:cTn id="63" dur="500"/>
                                        <p:tgtEl>
                                          <p:spTgt spid="32"/>
                                        </p:tgtEl>
                                      </p:cBhvr>
                                    </p:animEffect>
                                  </p:childTnLst>
                                </p:cTn>
                              </p:par>
                              <p:par>
                                <p:cTn id="64" presetID="12" presetClass="entr" presetSubtype="1"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 calcmode="lin" valueType="num">
                                      <p:cBhvr additive="base">
                                        <p:cTn id="66" dur="500"/>
                                        <p:tgtEl>
                                          <p:spTgt spid="33"/>
                                        </p:tgtEl>
                                        <p:attrNameLst>
                                          <p:attrName>ppt_y</p:attrName>
                                        </p:attrNameLst>
                                      </p:cBhvr>
                                      <p:tavLst>
                                        <p:tav tm="0">
                                          <p:val>
                                            <p:strVal val="#ppt_y-#ppt_h*1.125000"/>
                                          </p:val>
                                        </p:tav>
                                        <p:tav tm="100000">
                                          <p:val>
                                            <p:strVal val="#ppt_y"/>
                                          </p:val>
                                        </p:tav>
                                      </p:tavLst>
                                    </p:anim>
                                    <p:animEffect transition="in" filter="wipe(down)">
                                      <p:cBhvr>
                                        <p:cTn id="67" dur="500"/>
                                        <p:tgtEl>
                                          <p:spTgt spid="33"/>
                                        </p:tgtEl>
                                      </p:cBhvr>
                                    </p:animEffect>
                                  </p:childTnLst>
                                </p:cTn>
                              </p:par>
                            </p:childTnLst>
                          </p:cTn>
                        </p:par>
                        <p:par>
                          <p:cTn id="68" fill="hold">
                            <p:stCondLst>
                              <p:cond delay="4000"/>
                            </p:stCondLst>
                            <p:childTnLst>
                              <p:par>
                                <p:cTn id="69" presetID="53" presetClass="entr" presetSubtype="16"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ppt_w</p:attrName>
                                        </p:attrNameLst>
                                      </p:cBhvr>
                                      <p:tavLst>
                                        <p:tav tm="0">
                                          <p:val>
                                            <p:fltVal val="0"/>
                                          </p:val>
                                        </p:tav>
                                        <p:tav tm="100000">
                                          <p:val>
                                            <p:strVal val="#ppt_w"/>
                                          </p:val>
                                        </p:tav>
                                      </p:tavLst>
                                    </p:anim>
                                    <p:anim calcmode="lin" valueType="num">
                                      <p:cBhvr>
                                        <p:cTn id="72" dur="500" fill="hold"/>
                                        <p:tgtEl>
                                          <p:spTgt spid="11"/>
                                        </p:tgtEl>
                                        <p:attrNameLst>
                                          <p:attrName>ppt_h</p:attrName>
                                        </p:attrNameLst>
                                      </p:cBhvr>
                                      <p:tavLst>
                                        <p:tav tm="0">
                                          <p:val>
                                            <p:fltVal val="0"/>
                                          </p:val>
                                        </p:tav>
                                        <p:tav tm="100000">
                                          <p:val>
                                            <p:strVal val="#ppt_h"/>
                                          </p:val>
                                        </p:tav>
                                      </p:tavLst>
                                    </p:anim>
                                    <p:animEffect transition="in" filter="fade">
                                      <p:cBhvr>
                                        <p:cTn id="73" dur="500"/>
                                        <p:tgtEl>
                                          <p:spTgt spid="11"/>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15"/>
                                        </p:tgtEl>
                                        <p:attrNameLst>
                                          <p:attrName>style.visibility</p:attrName>
                                        </p:attrNameLst>
                                      </p:cBhvr>
                                      <p:to>
                                        <p:strVal val="visible"/>
                                      </p:to>
                                    </p:set>
                                    <p:anim calcmode="lin" valueType="num">
                                      <p:cBhvr>
                                        <p:cTn id="76" dur="500" fill="hold"/>
                                        <p:tgtEl>
                                          <p:spTgt spid="15"/>
                                        </p:tgtEl>
                                        <p:attrNameLst>
                                          <p:attrName>ppt_w</p:attrName>
                                        </p:attrNameLst>
                                      </p:cBhvr>
                                      <p:tavLst>
                                        <p:tav tm="0">
                                          <p:val>
                                            <p:fltVal val="0"/>
                                          </p:val>
                                        </p:tav>
                                        <p:tav tm="100000">
                                          <p:val>
                                            <p:strVal val="#ppt_w"/>
                                          </p:val>
                                        </p:tav>
                                      </p:tavLst>
                                    </p:anim>
                                    <p:anim calcmode="lin" valueType="num">
                                      <p:cBhvr>
                                        <p:cTn id="77" dur="500" fill="hold"/>
                                        <p:tgtEl>
                                          <p:spTgt spid="15"/>
                                        </p:tgtEl>
                                        <p:attrNameLst>
                                          <p:attrName>ppt_h</p:attrName>
                                        </p:attrNameLst>
                                      </p:cBhvr>
                                      <p:tavLst>
                                        <p:tav tm="0">
                                          <p:val>
                                            <p:fltVal val="0"/>
                                          </p:val>
                                        </p:tav>
                                        <p:tav tm="100000">
                                          <p:val>
                                            <p:strVal val="#ppt_h"/>
                                          </p:val>
                                        </p:tav>
                                      </p:tavLst>
                                    </p:anim>
                                    <p:animEffect transition="in" filter="fade">
                                      <p:cBhvr>
                                        <p:cTn id="78" dur="500"/>
                                        <p:tgtEl>
                                          <p:spTgt spid="15"/>
                                        </p:tgtEl>
                                      </p:cBhvr>
                                    </p:animEffect>
                                  </p:childTnLst>
                                </p:cTn>
                              </p:par>
                            </p:childTnLst>
                          </p:cTn>
                        </p:par>
                        <p:par>
                          <p:cTn id="79" fill="hold">
                            <p:stCondLst>
                              <p:cond delay="4500"/>
                            </p:stCondLst>
                            <p:childTnLst>
                              <p:par>
                                <p:cTn id="80" presetID="53" presetClass="entr" presetSubtype="16"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 calcmode="lin" valueType="num">
                                      <p:cBhvr>
                                        <p:cTn id="82" dur="500" fill="hold"/>
                                        <p:tgtEl>
                                          <p:spTgt spid="28"/>
                                        </p:tgtEl>
                                        <p:attrNameLst>
                                          <p:attrName>ppt_w</p:attrName>
                                        </p:attrNameLst>
                                      </p:cBhvr>
                                      <p:tavLst>
                                        <p:tav tm="0">
                                          <p:val>
                                            <p:fltVal val="0"/>
                                          </p:val>
                                        </p:tav>
                                        <p:tav tm="100000">
                                          <p:val>
                                            <p:strVal val="#ppt_w"/>
                                          </p:val>
                                        </p:tav>
                                      </p:tavLst>
                                    </p:anim>
                                    <p:anim calcmode="lin" valueType="num">
                                      <p:cBhvr>
                                        <p:cTn id="83" dur="500" fill="hold"/>
                                        <p:tgtEl>
                                          <p:spTgt spid="28"/>
                                        </p:tgtEl>
                                        <p:attrNameLst>
                                          <p:attrName>ppt_h</p:attrName>
                                        </p:attrNameLst>
                                      </p:cBhvr>
                                      <p:tavLst>
                                        <p:tav tm="0">
                                          <p:val>
                                            <p:fltVal val="0"/>
                                          </p:val>
                                        </p:tav>
                                        <p:tav tm="100000">
                                          <p:val>
                                            <p:strVal val="#ppt_h"/>
                                          </p:val>
                                        </p:tav>
                                      </p:tavLst>
                                    </p:anim>
                                    <p:animEffect transition="in" filter="fade">
                                      <p:cBhvr>
                                        <p:cTn id="84" dur="500"/>
                                        <p:tgtEl>
                                          <p:spTgt spid="28"/>
                                        </p:tgtEl>
                                      </p:cBhvr>
                                    </p:animEffect>
                                  </p:childTnLst>
                                </p:cTn>
                              </p:par>
                            </p:childTnLst>
                          </p:cTn>
                        </p:par>
                        <p:par>
                          <p:cTn id="85" fill="hold">
                            <p:stCondLst>
                              <p:cond delay="5000"/>
                            </p:stCondLst>
                            <p:childTnLst>
                              <p:par>
                                <p:cTn id="86" presetID="12" presetClass="entr" presetSubtype="4" fill="hold" grpId="0" nodeType="afterEffect">
                                  <p:stCondLst>
                                    <p:cond delay="0"/>
                                  </p:stCondLst>
                                  <p:childTnLst>
                                    <p:set>
                                      <p:cBhvr>
                                        <p:cTn id="87" dur="1" fill="hold">
                                          <p:stCondLst>
                                            <p:cond delay="0"/>
                                          </p:stCondLst>
                                        </p:cTn>
                                        <p:tgtEl>
                                          <p:spTgt spid="36"/>
                                        </p:tgtEl>
                                        <p:attrNameLst>
                                          <p:attrName>style.visibility</p:attrName>
                                        </p:attrNameLst>
                                      </p:cBhvr>
                                      <p:to>
                                        <p:strVal val="visible"/>
                                      </p:to>
                                    </p:set>
                                    <p:anim calcmode="lin" valueType="num">
                                      <p:cBhvr additive="base">
                                        <p:cTn id="88" dur="500"/>
                                        <p:tgtEl>
                                          <p:spTgt spid="36"/>
                                        </p:tgtEl>
                                        <p:attrNameLst>
                                          <p:attrName>ppt_y</p:attrName>
                                        </p:attrNameLst>
                                      </p:cBhvr>
                                      <p:tavLst>
                                        <p:tav tm="0">
                                          <p:val>
                                            <p:strVal val="#ppt_y+#ppt_h*1.125000"/>
                                          </p:val>
                                        </p:tav>
                                        <p:tav tm="100000">
                                          <p:val>
                                            <p:strVal val="#ppt_y"/>
                                          </p:val>
                                        </p:tav>
                                      </p:tavLst>
                                    </p:anim>
                                    <p:animEffect transition="in" filter="wipe(up)">
                                      <p:cBhvr>
                                        <p:cTn id="89" dur="500"/>
                                        <p:tgtEl>
                                          <p:spTgt spid="36"/>
                                        </p:tgtEl>
                                      </p:cBhvr>
                                    </p:animEffect>
                                  </p:childTnLst>
                                </p:cTn>
                              </p:par>
                              <p:par>
                                <p:cTn id="90" presetID="12" presetClass="entr" presetSubtype="1" fill="hold" grpId="0" nodeType="withEffect">
                                  <p:stCondLst>
                                    <p:cond delay="0"/>
                                  </p:stCondLst>
                                  <p:childTnLst>
                                    <p:set>
                                      <p:cBhvr>
                                        <p:cTn id="91" dur="1" fill="hold">
                                          <p:stCondLst>
                                            <p:cond delay="0"/>
                                          </p:stCondLst>
                                        </p:cTn>
                                        <p:tgtEl>
                                          <p:spTgt spid="37"/>
                                        </p:tgtEl>
                                        <p:attrNameLst>
                                          <p:attrName>style.visibility</p:attrName>
                                        </p:attrNameLst>
                                      </p:cBhvr>
                                      <p:to>
                                        <p:strVal val="visible"/>
                                      </p:to>
                                    </p:set>
                                    <p:anim calcmode="lin" valueType="num">
                                      <p:cBhvr additive="base">
                                        <p:cTn id="92" dur="500"/>
                                        <p:tgtEl>
                                          <p:spTgt spid="37"/>
                                        </p:tgtEl>
                                        <p:attrNameLst>
                                          <p:attrName>ppt_y</p:attrName>
                                        </p:attrNameLst>
                                      </p:cBhvr>
                                      <p:tavLst>
                                        <p:tav tm="0">
                                          <p:val>
                                            <p:strVal val="#ppt_y-#ppt_h*1.125000"/>
                                          </p:val>
                                        </p:tav>
                                        <p:tav tm="100000">
                                          <p:val>
                                            <p:strVal val="#ppt_y"/>
                                          </p:val>
                                        </p:tav>
                                      </p:tavLst>
                                    </p:anim>
                                    <p:animEffect transition="in" filter="wipe(down)">
                                      <p:cBhvr>
                                        <p:cTn id="93" dur="500"/>
                                        <p:tgtEl>
                                          <p:spTgt spid="37"/>
                                        </p:tgtEl>
                                      </p:cBhvr>
                                    </p:animEffect>
                                  </p:childTnLst>
                                </p:cTn>
                              </p:par>
                            </p:childTnLst>
                          </p:cTn>
                        </p:par>
                        <p:par>
                          <p:cTn id="94" fill="hold">
                            <p:stCondLst>
                              <p:cond delay="5500"/>
                            </p:stCondLst>
                            <p:childTnLst>
                              <p:par>
                                <p:cTn id="95" presetID="53" presetClass="entr" presetSubtype="16" fill="hold" grpId="0" nodeType="afterEffect">
                                  <p:stCondLst>
                                    <p:cond delay="0"/>
                                  </p:stCondLst>
                                  <p:childTnLst>
                                    <p:set>
                                      <p:cBhvr>
                                        <p:cTn id="96" dur="1" fill="hold">
                                          <p:stCondLst>
                                            <p:cond delay="0"/>
                                          </p:stCondLst>
                                        </p:cTn>
                                        <p:tgtEl>
                                          <p:spTgt spid="9"/>
                                        </p:tgtEl>
                                        <p:attrNameLst>
                                          <p:attrName>style.visibility</p:attrName>
                                        </p:attrNameLst>
                                      </p:cBhvr>
                                      <p:to>
                                        <p:strVal val="visible"/>
                                      </p:to>
                                    </p:set>
                                    <p:anim calcmode="lin" valueType="num">
                                      <p:cBhvr>
                                        <p:cTn id="97" dur="500" fill="hold"/>
                                        <p:tgtEl>
                                          <p:spTgt spid="9"/>
                                        </p:tgtEl>
                                        <p:attrNameLst>
                                          <p:attrName>ppt_w</p:attrName>
                                        </p:attrNameLst>
                                      </p:cBhvr>
                                      <p:tavLst>
                                        <p:tav tm="0">
                                          <p:val>
                                            <p:fltVal val="0"/>
                                          </p:val>
                                        </p:tav>
                                        <p:tav tm="100000">
                                          <p:val>
                                            <p:strVal val="#ppt_w"/>
                                          </p:val>
                                        </p:tav>
                                      </p:tavLst>
                                    </p:anim>
                                    <p:anim calcmode="lin" valueType="num">
                                      <p:cBhvr>
                                        <p:cTn id="98" dur="500" fill="hold"/>
                                        <p:tgtEl>
                                          <p:spTgt spid="9"/>
                                        </p:tgtEl>
                                        <p:attrNameLst>
                                          <p:attrName>ppt_h</p:attrName>
                                        </p:attrNameLst>
                                      </p:cBhvr>
                                      <p:tavLst>
                                        <p:tav tm="0">
                                          <p:val>
                                            <p:fltVal val="0"/>
                                          </p:val>
                                        </p:tav>
                                        <p:tav tm="100000">
                                          <p:val>
                                            <p:strVal val="#ppt_h"/>
                                          </p:val>
                                        </p:tav>
                                      </p:tavLst>
                                    </p:anim>
                                    <p:animEffect transition="in" filter="fade">
                                      <p:cBhvr>
                                        <p:cTn id="99" dur="500"/>
                                        <p:tgtEl>
                                          <p:spTgt spid="9"/>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6"/>
                                        </p:tgtEl>
                                        <p:attrNameLst>
                                          <p:attrName>style.visibility</p:attrName>
                                        </p:attrNameLst>
                                      </p:cBhvr>
                                      <p:to>
                                        <p:strVal val="visible"/>
                                      </p:to>
                                    </p:set>
                                    <p:anim calcmode="lin" valueType="num">
                                      <p:cBhvr>
                                        <p:cTn id="102" dur="500" fill="hold"/>
                                        <p:tgtEl>
                                          <p:spTgt spid="16"/>
                                        </p:tgtEl>
                                        <p:attrNameLst>
                                          <p:attrName>ppt_w</p:attrName>
                                        </p:attrNameLst>
                                      </p:cBhvr>
                                      <p:tavLst>
                                        <p:tav tm="0">
                                          <p:val>
                                            <p:fltVal val="0"/>
                                          </p:val>
                                        </p:tav>
                                        <p:tav tm="100000">
                                          <p:val>
                                            <p:strVal val="#ppt_w"/>
                                          </p:val>
                                        </p:tav>
                                      </p:tavLst>
                                    </p:anim>
                                    <p:anim calcmode="lin" valueType="num">
                                      <p:cBhvr>
                                        <p:cTn id="103" dur="500" fill="hold"/>
                                        <p:tgtEl>
                                          <p:spTgt spid="16"/>
                                        </p:tgtEl>
                                        <p:attrNameLst>
                                          <p:attrName>ppt_h</p:attrName>
                                        </p:attrNameLst>
                                      </p:cBhvr>
                                      <p:tavLst>
                                        <p:tav tm="0">
                                          <p:val>
                                            <p:fltVal val="0"/>
                                          </p:val>
                                        </p:tav>
                                        <p:tav tm="100000">
                                          <p:val>
                                            <p:strVal val="#ppt_h"/>
                                          </p:val>
                                        </p:tav>
                                      </p:tavLst>
                                    </p:anim>
                                    <p:animEffect transition="in" filter="fade">
                                      <p:cBhvr>
                                        <p:cTn id="104" dur="500"/>
                                        <p:tgtEl>
                                          <p:spTgt spid="16"/>
                                        </p:tgtEl>
                                      </p:cBhvr>
                                    </p:animEffect>
                                  </p:childTnLst>
                                </p:cTn>
                              </p:par>
                            </p:childTnLst>
                          </p:cTn>
                        </p:par>
                        <p:par>
                          <p:cTn id="105" fill="hold">
                            <p:stCondLst>
                              <p:cond delay="6000"/>
                            </p:stCondLst>
                            <p:childTnLst>
                              <p:par>
                                <p:cTn id="106" presetID="53" presetClass="entr" presetSubtype="16" fill="hold" grpId="0" nodeType="afterEffect">
                                  <p:stCondLst>
                                    <p:cond delay="0"/>
                                  </p:stCondLst>
                                  <p:childTnLst>
                                    <p:set>
                                      <p:cBhvr>
                                        <p:cTn id="107" dur="1" fill="hold">
                                          <p:stCondLst>
                                            <p:cond delay="0"/>
                                          </p:stCondLst>
                                        </p:cTn>
                                        <p:tgtEl>
                                          <p:spTgt spid="25"/>
                                        </p:tgtEl>
                                        <p:attrNameLst>
                                          <p:attrName>style.visibility</p:attrName>
                                        </p:attrNameLst>
                                      </p:cBhvr>
                                      <p:to>
                                        <p:strVal val="visible"/>
                                      </p:to>
                                    </p:set>
                                    <p:anim calcmode="lin" valueType="num">
                                      <p:cBhvr>
                                        <p:cTn id="108" dur="500" fill="hold"/>
                                        <p:tgtEl>
                                          <p:spTgt spid="25"/>
                                        </p:tgtEl>
                                        <p:attrNameLst>
                                          <p:attrName>ppt_w</p:attrName>
                                        </p:attrNameLst>
                                      </p:cBhvr>
                                      <p:tavLst>
                                        <p:tav tm="0">
                                          <p:val>
                                            <p:fltVal val="0"/>
                                          </p:val>
                                        </p:tav>
                                        <p:tav tm="100000">
                                          <p:val>
                                            <p:strVal val="#ppt_w"/>
                                          </p:val>
                                        </p:tav>
                                      </p:tavLst>
                                    </p:anim>
                                    <p:anim calcmode="lin" valueType="num">
                                      <p:cBhvr>
                                        <p:cTn id="109" dur="500" fill="hold"/>
                                        <p:tgtEl>
                                          <p:spTgt spid="25"/>
                                        </p:tgtEl>
                                        <p:attrNameLst>
                                          <p:attrName>ppt_h</p:attrName>
                                        </p:attrNameLst>
                                      </p:cBhvr>
                                      <p:tavLst>
                                        <p:tav tm="0">
                                          <p:val>
                                            <p:fltVal val="0"/>
                                          </p:val>
                                        </p:tav>
                                        <p:tav tm="100000">
                                          <p:val>
                                            <p:strVal val="#ppt_h"/>
                                          </p:val>
                                        </p:tav>
                                      </p:tavLst>
                                    </p:anim>
                                    <p:animEffect transition="in" filter="fade">
                                      <p:cBhvr>
                                        <p:cTn id="110" dur="500"/>
                                        <p:tgtEl>
                                          <p:spTgt spid="25"/>
                                        </p:tgtEl>
                                      </p:cBhvr>
                                    </p:animEffect>
                                  </p:childTnLst>
                                </p:cTn>
                              </p:par>
                            </p:childTnLst>
                          </p:cTn>
                        </p:par>
                        <p:par>
                          <p:cTn id="111" fill="hold">
                            <p:stCondLst>
                              <p:cond delay="6500"/>
                            </p:stCondLst>
                            <p:childTnLst>
                              <p:par>
                                <p:cTn id="112" presetID="12" presetClass="entr" presetSubtype="4" fill="hold" grpId="0" nodeType="afterEffect">
                                  <p:stCondLst>
                                    <p:cond delay="0"/>
                                  </p:stCondLst>
                                  <p:childTnLst>
                                    <p:set>
                                      <p:cBhvr>
                                        <p:cTn id="113" dur="1" fill="hold">
                                          <p:stCondLst>
                                            <p:cond delay="0"/>
                                          </p:stCondLst>
                                        </p:cTn>
                                        <p:tgtEl>
                                          <p:spTgt spid="38"/>
                                        </p:tgtEl>
                                        <p:attrNameLst>
                                          <p:attrName>style.visibility</p:attrName>
                                        </p:attrNameLst>
                                      </p:cBhvr>
                                      <p:to>
                                        <p:strVal val="visible"/>
                                      </p:to>
                                    </p:set>
                                    <p:anim calcmode="lin" valueType="num">
                                      <p:cBhvr additive="base">
                                        <p:cTn id="114" dur="500"/>
                                        <p:tgtEl>
                                          <p:spTgt spid="38"/>
                                        </p:tgtEl>
                                        <p:attrNameLst>
                                          <p:attrName>ppt_y</p:attrName>
                                        </p:attrNameLst>
                                      </p:cBhvr>
                                      <p:tavLst>
                                        <p:tav tm="0">
                                          <p:val>
                                            <p:strVal val="#ppt_y+#ppt_h*1.125000"/>
                                          </p:val>
                                        </p:tav>
                                        <p:tav tm="100000">
                                          <p:val>
                                            <p:strVal val="#ppt_y"/>
                                          </p:val>
                                        </p:tav>
                                      </p:tavLst>
                                    </p:anim>
                                    <p:animEffect transition="in" filter="wipe(up)">
                                      <p:cBhvr>
                                        <p:cTn id="115" dur="500"/>
                                        <p:tgtEl>
                                          <p:spTgt spid="38"/>
                                        </p:tgtEl>
                                      </p:cBhvr>
                                    </p:animEffect>
                                  </p:childTnLst>
                                </p:cTn>
                              </p:par>
                              <p:par>
                                <p:cTn id="116" presetID="12" presetClass="entr" presetSubtype="1" fill="hold" grpId="0" nodeType="withEffect">
                                  <p:stCondLst>
                                    <p:cond delay="0"/>
                                  </p:stCondLst>
                                  <p:childTnLst>
                                    <p:set>
                                      <p:cBhvr>
                                        <p:cTn id="117" dur="1" fill="hold">
                                          <p:stCondLst>
                                            <p:cond delay="0"/>
                                          </p:stCondLst>
                                        </p:cTn>
                                        <p:tgtEl>
                                          <p:spTgt spid="39"/>
                                        </p:tgtEl>
                                        <p:attrNameLst>
                                          <p:attrName>style.visibility</p:attrName>
                                        </p:attrNameLst>
                                      </p:cBhvr>
                                      <p:to>
                                        <p:strVal val="visible"/>
                                      </p:to>
                                    </p:set>
                                    <p:anim calcmode="lin" valueType="num">
                                      <p:cBhvr additive="base">
                                        <p:cTn id="118" dur="500"/>
                                        <p:tgtEl>
                                          <p:spTgt spid="39"/>
                                        </p:tgtEl>
                                        <p:attrNameLst>
                                          <p:attrName>ppt_y</p:attrName>
                                        </p:attrNameLst>
                                      </p:cBhvr>
                                      <p:tavLst>
                                        <p:tav tm="0">
                                          <p:val>
                                            <p:strVal val="#ppt_y-#ppt_h*1.125000"/>
                                          </p:val>
                                        </p:tav>
                                        <p:tav tm="100000">
                                          <p:val>
                                            <p:strVal val="#ppt_y"/>
                                          </p:val>
                                        </p:tav>
                                      </p:tavLst>
                                    </p:anim>
                                    <p:animEffect transition="in" filter="wipe(down)">
                                      <p:cBhvr>
                                        <p:cTn id="11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8" grpId="0" animBg="1"/>
      <p:bldP spid="9" grpId="0" animBg="1"/>
      <p:bldP spid="11" grpId="0" bldLvl="0" animBg="1"/>
      <p:bldP spid="12" grpId="0" bldLvl="0" animBg="1"/>
      <p:bldP spid="13" grpId="0" animBg="1"/>
      <p:bldP spid="14" grpId="0" bldLvl="0" animBg="1"/>
      <p:bldP spid="15" grpId="0" bldLvl="0" animBg="1"/>
      <p:bldP spid="16" grpId="0" animBg="1"/>
      <p:bldP spid="25" grpId="0" animBg="1"/>
      <p:bldP spid="26" grpId="0" bldLvl="0" animBg="1"/>
      <p:bldP spid="27" grpId="0" animBg="1"/>
      <p:bldP spid="28" grpId="0" bldLvl="0" animBg="1"/>
      <p:bldP spid="30" grpId="0"/>
      <p:bldP spid="31" grpId="0"/>
      <p:bldP spid="32" grpId="0"/>
      <p:bldP spid="33" grpId="0"/>
      <p:bldP spid="36" grpId="0"/>
      <p:bldP spid="37" grpId="0"/>
      <p:bldP spid="38"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8"/>
          <p:cNvSpPr txBox="1"/>
          <p:nvPr/>
        </p:nvSpPr>
        <p:spPr>
          <a:xfrm>
            <a:off x="841375" y="250872"/>
            <a:ext cx="394915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用户管理</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 name="Group296"/>
          <p:cNvGrpSpPr/>
          <p:nvPr/>
        </p:nvGrpSpPr>
        <p:grpSpPr>
          <a:xfrm>
            <a:off x="1645462" y="1215676"/>
            <a:ext cx="9179621" cy="5850891"/>
            <a:chOff x="356791" y="1711279"/>
            <a:chExt cx="8434663" cy="5066775"/>
          </a:xfrm>
          <a:solidFill>
            <a:schemeClr val="accent2">
              <a:lumMod val="40000"/>
              <a:lumOff val="60000"/>
            </a:schemeClr>
          </a:solidFill>
        </p:grpSpPr>
        <p:sp>
          <p:nvSpPr>
            <p:cNvPr id="5" name="MMConnector"/>
            <p:cNvSpPr/>
            <p:nvPr/>
          </p:nvSpPr>
          <p:spPr>
            <a:xfrm>
              <a:off x="3143432" y="3302689"/>
              <a:ext cx="625477" cy="1566664"/>
            </a:xfrm>
            <a:custGeom>
              <a:avLst/>
              <a:gdLst/>
              <a:ahLst/>
              <a:cxnLst/>
              <a:rect l="0" t="0" r="0" b="0"/>
              <a:pathLst>
                <a:path w="574200" h="901890" fill="none">
                  <a:moveTo>
                    <a:pt x="-287100" y="450945"/>
                  </a:moveTo>
                  <a:lnTo>
                    <a:pt x="36223" y="-395456"/>
                  </a:lnTo>
                  <a:cubicBezTo>
                    <a:pt x="47924" y="-426086"/>
                    <a:pt x="84031" y="-450945"/>
                    <a:pt x="116820" y="-450945"/>
                  </a:cubicBezTo>
                  <a:lnTo>
                    <a:pt x="287100" y="-450945"/>
                  </a:lnTo>
                </a:path>
              </a:pathLst>
            </a:custGeom>
          </p:spPr>
          <p:style>
            <a:lnRef idx="2">
              <a:schemeClr val="accent4">
                <a:shade val="50000"/>
              </a:schemeClr>
            </a:lnRef>
            <a:fillRef idx="1">
              <a:schemeClr val="accent4"/>
            </a:fillRef>
            <a:effectRef idx="0">
              <a:schemeClr val="accent4"/>
            </a:effectRef>
            <a:fontRef idx="minor">
              <a:schemeClr val="lt1"/>
            </a:fontRef>
          </p:style>
        </p:sp>
        <p:sp>
          <p:nvSpPr>
            <p:cNvPr id="7" name="MMConnector"/>
            <p:cNvSpPr/>
            <p:nvPr/>
          </p:nvSpPr>
          <p:spPr>
            <a:xfrm>
              <a:off x="3143432" y="4687885"/>
              <a:ext cx="625477" cy="1257070"/>
            </a:xfrm>
            <a:custGeom>
              <a:avLst/>
              <a:gdLst/>
              <a:ahLst/>
              <a:cxnLst/>
              <a:rect l="0" t="0" r="0" b="0"/>
              <a:pathLst>
                <a:path w="574200" h="901890" fill="none">
                  <a:moveTo>
                    <a:pt x="-287100" y="-450945"/>
                  </a:moveTo>
                  <a:lnTo>
                    <a:pt x="36223" y="395456"/>
                  </a:lnTo>
                  <a:cubicBezTo>
                    <a:pt x="47924" y="426086"/>
                    <a:pt x="84031" y="450945"/>
                    <a:pt x="116820" y="450945"/>
                  </a:cubicBezTo>
                  <a:lnTo>
                    <a:pt x="287100" y="450945"/>
                  </a:lnTo>
                </a:path>
              </a:pathLst>
            </a:custGeom>
          </p:spPr>
          <p:style>
            <a:lnRef idx="2">
              <a:schemeClr val="accent4">
                <a:shade val="50000"/>
              </a:schemeClr>
            </a:lnRef>
            <a:fillRef idx="1">
              <a:schemeClr val="accent4"/>
            </a:fillRef>
            <a:effectRef idx="0">
              <a:schemeClr val="accent4"/>
            </a:effectRef>
            <a:fontRef idx="minor">
              <a:schemeClr val="lt1"/>
            </a:fontRef>
          </p:style>
        </p:sp>
        <p:sp>
          <p:nvSpPr>
            <p:cNvPr id="8" name="MMConnector"/>
            <p:cNvSpPr/>
            <p:nvPr/>
          </p:nvSpPr>
          <p:spPr>
            <a:xfrm>
              <a:off x="5791791" y="5834976"/>
              <a:ext cx="521620" cy="943078"/>
            </a:xfrm>
            <a:custGeom>
              <a:avLst/>
              <a:gdLst/>
              <a:ahLst/>
              <a:cxnLst/>
              <a:rect l="0" t="0" r="0" b="0"/>
              <a:pathLst>
                <a:path w="574200" h="1503150" fill="none">
                  <a:moveTo>
                    <a:pt x="-287100" y="-751575"/>
                  </a:moveTo>
                  <a:lnTo>
                    <a:pt x="44150" y="693676"/>
                  </a:lnTo>
                  <a:cubicBezTo>
                    <a:pt x="51475" y="725636"/>
                    <a:pt x="84031" y="751575"/>
                    <a:pt x="116820" y="751575"/>
                  </a:cubicBezTo>
                  <a:lnTo>
                    <a:pt x="287100" y="751575"/>
                  </a:lnTo>
                </a:path>
              </a:pathLst>
            </a:custGeom>
          </p:spPr>
          <p:style>
            <a:lnRef idx="2">
              <a:schemeClr val="accent4">
                <a:shade val="50000"/>
              </a:schemeClr>
            </a:lnRef>
            <a:fillRef idx="1">
              <a:schemeClr val="accent4"/>
            </a:fillRef>
            <a:effectRef idx="0">
              <a:schemeClr val="accent4"/>
            </a:effectRef>
            <a:fontRef idx="minor">
              <a:schemeClr val="lt1"/>
            </a:fontRef>
          </p:style>
        </p:sp>
        <p:sp>
          <p:nvSpPr>
            <p:cNvPr id="9" name="MMConnector"/>
            <p:cNvSpPr/>
            <p:nvPr/>
          </p:nvSpPr>
          <p:spPr>
            <a:xfrm>
              <a:off x="6266954" y="2226409"/>
              <a:ext cx="574200" cy="601260"/>
            </a:xfrm>
            <a:custGeom>
              <a:avLst/>
              <a:gdLst/>
              <a:ahLst/>
              <a:cxnLst/>
              <a:rect l="0" t="0" r="0" b="0"/>
              <a:pathLst>
                <a:path w="574200" h="601260" fill="none">
                  <a:moveTo>
                    <a:pt x="-287100" y="300630"/>
                  </a:moveTo>
                  <a:lnTo>
                    <a:pt x="27888" y="-249091"/>
                  </a:lnTo>
                  <a:cubicBezTo>
                    <a:pt x="44190" y="-277541"/>
                    <a:pt x="84031" y="-300630"/>
                    <a:pt x="116820" y="-300630"/>
                  </a:cubicBezTo>
                  <a:lnTo>
                    <a:pt x="287100" y="-300630"/>
                  </a:lnTo>
                </a:path>
              </a:pathLst>
            </a:custGeom>
          </p:spPr>
          <p:style>
            <a:lnRef idx="2">
              <a:schemeClr val="accent4">
                <a:shade val="50000"/>
              </a:schemeClr>
            </a:lnRef>
            <a:fillRef idx="1">
              <a:schemeClr val="accent4"/>
            </a:fillRef>
            <a:effectRef idx="0">
              <a:schemeClr val="accent4"/>
            </a:effectRef>
            <a:fontRef idx="minor">
              <a:schemeClr val="lt1"/>
            </a:fontRef>
          </p:style>
        </p:sp>
        <p:sp>
          <p:nvSpPr>
            <p:cNvPr id="10" name="MMConnector"/>
            <p:cNvSpPr/>
            <p:nvPr/>
          </p:nvSpPr>
          <p:spPr>
            <a:xfrm>
              <a:off x="6266954" y="2527039"/>
              <a:ext cx="574200" cy="19800"/>
            </a:xfrm>
            <a:custGeom>
              <a:avLst/>
              <a:gdLst/>
              <a:ahLst/>
              <a:cxnLst/>
              <a:rect l="0" t="0" r="0" b="0"/>
              <a:pathLst>
                <a:path w="574200" h="19800" fill="none">
                  <a:moveTo>
                    <a:pt x="-287100" y="0"/>
                  </a:moveTo>
                  <a:lnTo>
                    <a:pt x="57420" y="0"/>
                  </a:lnTo>
                  <a:lnTo>
                    <a:pt x="287100" y="0"/>
                  </a:lnTo>
                </a:path>
              </a:pathLst>
            </a:custGeom>
          </p:spPr>
          <p:style>
            <a:lnRef idx="2">
              <a:schemeClr val="accent4">
                <a:shade val="50000"/>
              </a:schemeClr>
            </a:lnRef>
            <a:fillRef idx="1">
              <a:schemeClr val="accent4"/>
            </a:fillRef>
            <a:effectRef idx="0">
              <a:schemeClr val="accent4"/>
            </a:effectRef>
            <a:fontRef idx="minor">
              <a:schemeClr val="lt1"/>
            </a:fontRef>
          </p:style>
        </p:sp>
        <p:sp>
          <p:nvSpPr>
            <p:cNvPr id="11" name="MMConnector"/>
            <p:cNvSpPr/>
            <p:nvPr/>
          </p:nvSpPr>
          <p:spPr>
            <a:xfrm>
              <a:off x="6266954" y="2827669"/>
              <a:ext cx="574200" cy="601260"/>
            </a:xfrm>
            <a:custGeom>
              <a:avLst/>
              <a:gdLst/>
              <a:ahLst/>
              <a:cxnLst/>
              <a:rect l="0" t="0" r="0" b="0"/>
              <a:pathLst>
                <a:path w="574200" h="601260" fill="none">
                  <a:moveTo>
                    <a:pt x="-287100" y="-300630"/>
                  </a:moveTo>
                  <a:lnTo>
                    <a:pt x="27888" y="249091"/>
                  </a:lnTo>
                  <a:cubicBezTo>
                    <a:pt x="44190" y="277541"/>
                    <a:pt x="84031" y="300630"/>
                    <a:pt x="116820" y="300630"/>
                  </a:cubicBezTo>
                  <a:lnTo>
                    <a:pt x="287100" y="300630"/>
                  </a:lnTo>
                </a:path>
              </a:pathLst>
            </a:custGeom>
          </p:spPr>
          <p:style>
            <a:lnRef idx="2">
              <a:schemeClr val="accent4">
                <a:shade val="50000"/>
              </a:schemeClr>
            </a:lnRef>
            <a:fillRef idx="1">
              <a:schemeClr val="accent4"/>
            </a:fillRef>
            <a:effectRef idx="0">
              <a:schemeClr val="accent4"/>
            </a:effectRef>
            <a:fontRef idx="minor">
              <a:schemeClr val="lt1"/>
            </a:fontRef>
          </p:style>
        </p:sp>
        <p:sp>
          <p:nvSpPr>
            <p:cNvPr id="15" name="MainTopic"/>
            <p:cNvSpPr/>
            <p:nvPr/>
          </p:nvSpPr>
          <p:spPr>
            <a:xfrm>
              <a:off x="356791" y="3383208"/>
              <a:ext cx="2499255" cy="864600"/>
            </a:xfrm>
            <a:custGeom>
              <a:avLst/>
              <a:gdLst>
                <a:gd name="rtl" fmla="*/ 784328 w 2499255"/>
                <a:gd name="rtt" fmla="*/ 247500 h 864600"/>
                <a:gd name="rtr" fmla="*/ 2051528 w 2499255"/>
                <a:gd name="rtb" fmla="*/ 636900 h 864600"/>
              </a:gdLst>
              <a:ahLst/>
              <a:cxnLst/>
              <a:rect l="rtl" t="rtt" r="rtr" b="rtb"/>
              <a:pathLst>
                <a:path w="2499255" h="864600">
                  <a:moveTo>
                    <a:pt x="295350" y="0"/>
                  </a:moveTo>
                  <a:lnTo>
                    <a:pt x="2420055" y="0"/>
                  </a:lnTo>
                  <a:cubicBezTo>
                    <a:pt x="2463773" y="0"/>
                    <a:pt x="2490649" y="34422"/>
                    <a:pt x="2480046" y="76835"/>
                  </a:cubicBezTo>
                  <a:lnTo>
                    <a:pt x="2302314" y="787765"/>
                  </a:lnTo>
                  <a:cubicBezTo>
                    <a:pt x="2291711" y="830178"/>
                    <a:pt x="2247623" y="864600"/>
                    <a:pt x="2203905" y="864600"/>
                  </a:cubicBezTo>
                  <a:lnTo>
                    <a:pt x="79200" y="864600"/>
                  </a:lnTo>
                  <a:cubicBezTo>
                    <a:pt x="35482" y="864600"/>
                    <a:pt x="8606" y="830178"/>
                    <a:pt x="19209" y="787765"/>
                  </a:cubicBezTo>
                  <a:lnTo>
                    <a:pt x="196941" y="76835"/>
                  </a:lnTo>
                  <a:cubicBezTo>
                    <a:pt x="207544" y="34422"/>
                    <a:pt x="251632" y="0"/>
                    <a:pt x="295350" y="0"/>
                  </a:cubicBezTo>
                  <a:close/>
                </a:path>
              </a:pathLst>
            </a:custGeom>
          </p:spPr>
          <p:style>
            <a:lnRef idx="2">
              <a:schemeClr val="accent4">
                <a:shade val="50000"/>
              </a:schemeClr>
            </a:lnRef>
            <a:fillRef idx="1">
              <a:schemeClr val="accent4"/>
            </a:fillRef>
            <a:effectRef idx="0">
              <a:schemeClr val="accent4"/>
            </a:effectRef>
            <a:fontRef idx="minor">
              <a:schemeClr val="lt1"/>
            </a:fontRef>
          </p:style>
          <p:txBody>
            <a:bodyPr wrap="square" lIns="-300000" tIns="0" rIns="-48000" bIns="0" rtlCol="0" anchor="ctr"/>
            <a:p>
              <a:pPr algn="ctr">
                <a:lnSpc>
                  <a:spcPct val="100000"/>
                </a:lnSpc>
              </a:pPr>
              <a:r>
                <a:rPr sz="2190">
                  <a:solidFill>
                    <a:srgbClr val="FFFFFF"/>
                  </a:solidFill>
                  <a:latin typeface="微软雅黑" panose="020B0503020204020204" pitchFamily="34" charset="-122"/>
                </a:rPr>
                <a:t>1.用户管理</a:t>
              </a:r>
              <a:endParaRPr sz="2190">
                <a:solidFill>
                  <a:srgbClr val="FFFFFF"/>
                </a:solidFill>
                <a:latin typeface="微软雅黑" panose="020B0503020204020204" pitchFamily="34" charset="-122"/>
              </a:endParaRPr>
            </a:p>
          </p:txBody>
        </p:sp>
        <p:sp>
          <p:nvSpPr>
            <p:cNvPr id="16" name="SubTopic"/>
            <p:cNvSpPr/>
            <p:nvPr/>
          </p:nvSpPr>
          <p:spPr>
            <a:xfrm>
              <a:off x="3465254" y="2312539"/>
              <a:ext cx="2514600" cy="429000"/>
            </a:xfrm>
            <a:custGeom>
              <a:avLst/>
              <a:gdLst>
                <a:gd name="rtl" fmla="*/ 495000 w 2514600"/>
                <a:gd name="rtt" fmla="*/ 69300 h 429000"/>
                <a:gd name="rtr" fmla="*/ 2494800 w 2514600"/>
                <a:gd name="rtb" fmla="*/ 379500 h 429000"/>
              </a:gdLst>
              <a:ahLst/>
              <a:cxnLst/>
              <a:rect l="rtl" t="rtt" r="rtr" b="rtb"/>
              <a:pathLst>
                <a:path w="2514600" h="429000" stroke="0">
                  <a:moveTo>
                    <a:pt x="118800" y="0"/>
                  </a:moveTo>
                  <a:lnTo>
                    <a:pt x="2395800" y="0"/>
                  </a:lnTo>
                  <a:cubicBezTo>
                    <a:pt x="2461378" y="0"/>
                    <a:pt x="2514600" y="53222"/>
                    <a:pt x="2514600" y="118800"/>
                  </a:cubicBezTo>
                  <a:lnTo>
                    <a:pt x="2514600" y="310200"/>
                  </a:lnTo>
                  <a:cubicBezTo>
                    <a:pt x="2514600" y="375778"/>
                    <a:pt x="2461378" y="429000"/>
                    <a:pt x="2395800" y="429000"/>
                  </a:cubicBezTo>
                  <a:lnTo>
                    <a:pt x="118800" y="429000"/>
                  </a:lnTo>
                  <a:cubicBezTo>
                    <a:pt x="53222" y="429000"/>
                    <a:pt x="0" y="375778"/>
                    <a:pt x="0" y="310200"/>
                  </a:cubicBezTo>
                  <a:lnTo>
                    <a:pt x="0" y="118800"/>
                  </a:lnTo>
                  <a:cubicBezTo>
                    <a:pt x="0" y="53222"/>
                    <a:pt x="53222" y="0"/>
                    <a:pt x="118800" y="0"/>
                  </a:cubicBezTo>
                  <a:close/>
                </a:path>
              </a:pathLst>
            </a:custGeom>
          </p:spPr>
          <p:style>
            <a:lnRef idx="2">
              <a:schemeClr val="accent4">
                <a:shade val="50000"/>
              </a:schemeClr>
            </a:lnRef>
            <a:fillRef idx="1">
              <a:schemeClr val="accent4"/>
            </a:fillRef>
            <a:effectRef idx="0">
              <a:schemeClr val="accent4"/>
            </a:effectRef>
            <a:fontRef idx="minor">
              <a:schemeClr val="lt1"/>
            </a:fontRef>
          </p:style>
          <p:txBody>
            <a:bodyPr wrap="square" lIns="-500000" tIns="0" rIns="-80000" bIns="0" rtlCol="0" anchor="ctr"/>
            <a:p>
              <a:pPr algn="ctr">
                <a:lnSpc>
                  <a:spcPct val="100000"/>
                </a:lnSpc>
              </a:pPr>
              <a:r>
                <a:rPr sz="1790" dirty="0">
                  <a:solidFill>
                    <a:srgbClr val="FFFFFF"/>
                  </a:solidFill>
                  <a:latin typeface="微软雅黑" panose="020B0503020204020204" pitchFamily="34" charset="-122"/>
                </a:rPr>
                <a:t>1.1</a:t>
              </a:r>
              <a:r>
                <a:rPr lang="zh-CN" sz="1790" dirty="0">
                  <a:solidFill>
                    <a:srgbClr val="FFFFFF"/>
                  </a:solidFill>
                  <a:latin typeface="微软雅黑" panose="020B0503020204020204" pitchFamily="34" charset="-122"/>
                </a:rPr>
                <a:t>学生认证</a:t>
              </a:r>
              <a:r>
                <a:rPr sz="1790" dirty="0">
                  <a:solidFill>
                    <a:srgbClr val="FFFFFF"/>
                  </a:solidFill>
                  <a:latin typeface="微软雅黑" panose="020B0503020204020204" pitchFamily="34" charset="-122"/>
                </a:rPr>
                <a:t>管理</a:t>
              </a:r>
              <a:endParaRPr sz="1790" dirty="0">
                <a:solidFill>
                  <a:srgbClr val="FFFFFF"/>
                </a:solidFill>
                <a:latin typeface="微软雅黑" panose="020B0503020204020204" pitchFamily="34" charset="-122"/>
              </a:endParaRPr>
            </a:p>
          </p:txBody>
        </p:sp>
        <p:sp>
          <p:nvSpPr>
            <p:cNvPr id="18" name="SubTopic"/>
            <p:cNvSpPr/>
            <p:nvPr/>
          </p:nvSpPr>
          <p:spPr>
            <a:xfrm>
              <a:off x="3465254" y="5086892"/>
              <a:ext cx="2039400" cy="429000"/>
            </a:xfrm>
            <a:custGeom>
              <a:avLst/>
              <a:gdLst>
                <a:gd name="rtl" fmla="*/ 495000 w 2039400"/>
                <a:gd name="rtt" fmla="*/ 69300 h 429000"/>
                <a:gd name="rtr" fmla="*/ 2019600 w 2039400"/>
                <a:gd name="rtb" fmla="*/ 379500 h 429000"/>
              </a:gdLst>
              <a:ahLst/>
              <a:cxnLst/>
              <a:rect l="rtl" t="rtt" r="rtr" b="rtb"/>
              <a:pathLst>
                <a:path w="2039400" h="429000" stroke="0">
                  <a:moveTo>
                    <a:pt x="118800" y="0"/>
                  </a:moveTo>
                  <a:lnTo>
                    <a:pt x="1920600" y="0"/>
                  </a:lnTo>
                  <a:cubicBezTo>
                    <a:pt x="1986178" y="0"/>
                    <a:pt x="2039400" y="53222"/>
                    <a:pt x="2039400" y="118800"/>
                  </a:cubicBezTo>
                  <a:lnTo>
                    <a:pt x="2039400" y="310200"/>
                  </a:lnTo>
                  <a:cubicBezTo>
                    <a:pt x="2039400" y="375778"/>
                    <a:pt x="1986178" y="429000"/>
                    <a:pt x="1920600" y="429000"/>
                  </a:cubicBezTo>
                  <a:lnTo>
                    <a:pt x="118800" y="429000"/>
                  </a:lnTo>
                  <a:cubicBezTo>
                    <a:pt x="53222" y="429000"/>
                    <a:pt x="0" y="375778"/>
                    <a:pt x="0" y="310200"/>
                  </a:cubicBezTo>
                  <a:lnTo>
                    <a:pt x="0" y="118800"/>
                  </a:lnTo>
                  <a:cubicBezTo>
                    <a:pt x="0" y="53222"/>
                    <a:pt x="53222" y="0"/>
                    <a:pt x="118800" y="0"/>
                  </a:cubicBezTo>
                  <a:close/>
                </a:path>
              </a:pathLst>
            </a:custGeom>
          </p:spPr>
          <p:style>
            <a:lnRef idx="2">
              <a:schemeClr val="accent4">
                <a:shade val="50000"/>
              </a:schemeClr>
            </a:lnRef>
            <a:fillRef idx="1">
              <a:schemeClr val="accent4"/>
            </a:fillRef>
            <a:effectRef idx="0">
              <a:schemeClr val="accent4"/>
            </a:effectRef>
            <a:fontRef idx="minor">
              <a:schemeClr val="lt1"/>
            </a:fontRef>
          </p:style>
          <p:txBody>
            <a:bodyPr wrap="square" lIns="-500000" tIns="0" rIns="-80000" bIns="0" rtlCol="0" anchor="ctr"/>
            <a:p>
              <a:pPr algn="ctr">
                <a:lnSpc>
                  <a:spcPct val="100000"/>
                </a:lnSpc>
              </a:pPr>
              <a:r>
                <a:rPr sz="1790">
                  <a:solidFill>
                    <a:srgbClr val="FFFFFF"/>
                  </a:solidFill>
                  <a:latin typeface="微软雅黑" panose="020B0503020204020204" pitchFamily="34" charset="-122"/>
                </a:rPr>
                <a:t>1.</a:t>
              </a:r>
              <a:r>
                <a:rPr lang="en-US" sz="1790">
                  <a:solidFill>
                    <a:srgbClr val="FFFFFF"/>
                  </a:solidFill>
                  <a:latin typeface="微软雅黑" panose="020B0503020204020204" pitchFamily="34" charset="-122"/>
                </a:rPr>
                <a:t>2</a:t>
              </a:r>
              <a:r>
                <a:rPr sz="1790">
                  <a:solidFill>
                    <a:srgbClr val="FFFFFF"/>
                  </a:solidFill>
                  <a:latin typeface="微软雅黑" panose="020B0503020204020204" pitchFamily="34" charset="-122"/>
                </a:rPr>
                <a:t>.</a:t>
              </a:r>
              <a:r>
                <a:rPr lang="zh-CN" altLang="en-US" sz="1785">
                  <a:sym typeface="+mn-ea"/>
                </a:rPr>
                <a:t>兼职信息管理</a:t>
              </a:r>
              <a:endParaRPr lang="zh-CN" altLang="en-US" sz="1785">
                <a:sym typeface="+mn-ea"/>
              </a:endParaRPr>
            </a:p>
          </p:txBody>
        </p:sp>
        <p:sp>
          <p:nvSpPr>
            <p:cNvPr id="19" name="SubTopic"/>
            <p:cNvSpPr/>
            <p:nvPr/>
          </p:nvSpPr>
          <p:spPr>
            <a:xfrm>
              <a:off x="6079188" y="6091777"/>
              <a:ext cx="2039400" cy="429000"/>
            </a:xfrm>
            <a:custGeom>
              <a:avLst/>
              <a:gdLst>
                <a:gd name="rtl" fmla="*/ 495000 w 2039400"/>
                <a:gd name="rtt" fmla="*/ 69300 h 429000"/>
                <a:gd name="rtr" fmla="*/ 2019600 w 2039400"/>
                <a:gd name="rtb" fmla="*/ 379500 h 429000"/>
              </a:gdLst>
              <a:ahLst/>
              <a:cxnLst/>
              <a:rect l="rtl" t="rtt" r="rtr" b="rtb"/>
              <a:pathLst>
                <a:path w="2039400" h="429000" stroke="0">
                  <a:moveTo>
                    <a:pt x="118800" y="0"/>
                  </a:moveTo>
                  <a:lnTo>
                    <a:pt x="1920600" y="0"/>
                  </a:lnTo>
                  <a:cubicBezTo>
                    <a:pt x="1986178" y="0"/>
                    <a:pt x="2039400" y="53222"/>
                    <a:pt x="2039400" y="118800"/>
                  </a:cubicBezTo>
                  <a:lnTo>
                    <a:pt x="2039400" y="310200"/>
                  </a:lnTo>
                  <a:cubicBezTo>
                    <a:pt x="2039400" y="375778"/>
                    <a:pt x="1986178" y="429000"/>
                    <a:pt x="1920600" y="429000"/>
                  </a:cubicBezTo>
                  <a:lnTo>
                    <a:pt x="118800" y="429000"/>
                  </a:lnTo>
                  <a:cubicBezTo>
                    <a:pt x="53222" y="429000"/>
                    <a:pt x="0" y="375778"/>
                    <a:pt x="0" y="310200"/>
                  </a:cubicBezTo>
                  <a:lnTo>
                    <a:pt x="0" y="118800"/>
                  </a:lnTo>
                  <a:cubicBezTo>
                    <a:pt x="0" y="53222"/>
                    <a:pt x="53222" y="0"/>
                    <a:pt x="118800" y="0"/>
                  </a:cubicBezTo>
                  <a:close/>
                </a:path>
              </a:pathLst>
            </a:custGeom>
          </p:spPr>
          <p:style>
            <a:lnRef idx="2">
              <a:schemeClr val="accent4">
                <a:shade val="50000"/>
              </a:schemeClr>
            </a:lnRef>
            <a:fillRef idx="1">
              <a:schemeClr val="accent4"/>
            </a:fillRef>
            <a:effectRef idx="0">
              <a:schemeClr val="accent4"/>
            </a:effectRef>
            <a:fontRef idx="minor">
              <a:schemeClr val="lt1"/>
            </a:fontRef>
          </p:style>
          <p:txBody>
            <a:bodyPr wrap="square" lIns="-500000" tIns="0" rIns="-80000" bIns="0" rtlCol="0" anchor="ctr"/>
            <a:p>
              <a:pPr algn="ctr">
                <a:lnSpc>
                  <a:spcPct val="100000"/>
                </a:lnSpc>
              </a:pPr>
              <a:r>
                <a:rPr sz="1790">
                  <a:solidFill>
                    <a:srgbClr val="FFFFFF"/>
                  </a:solidFill>
                  <a:latin typeface="微软雅黑" panose="020B0503020204020204" pitchFamily="34" charset="-122"/>
                </a:rPr>
                <a:t>1.</a:t>
              </a:r>
              <a:r>
                <a:rPr lang="en-US" sz="1790">
                  <a:solidFill>
                    <a:srgbClr val="FFFFFF"/>
                  </a:solidFill>
                  <a:latin typeface="微软雅黑" panose="020B0503020204020204" pitchFamily="34" charset="-122"/>
                </a:rPr>
                <a:t>2</a:t>
              </a:r>
              <a:r>
                <a:rPr sz="1790">
                  <a:solidFill>
                    <a:srgbClr val="FFFFFF"/>
                  </a:solidFill>
                  <a:latin typeface="微软雅黑" panose="020B0503020204020204" pitchFamily="34" charset="-122"/>
                </a:rPr>
                <a:t>.</a:t>
              </a:r>
              <a:r>
                <a:rPr lang="en-US" sz="1790">
                  <a:solidFill>
                    <a:srgbClr val="FFFFFF"/>
                  </a:solidFill>
                  <a:latin typeface="微软雅黑" panose="020B0503020204020204" pitchFamily="34" charset="-122"/>
                </a:rPr>
                <a:t>4.</a:t>
              </a:r>
              <a:r>
                <a:rPr lang="zh-CN" sz="1790">
                  <a:solidFill>
                    <a:srgbClr val="FFFFFF"/>
                  </a:solidFill>
                  <a:latin typeface="微软雅黑" panose="020B0503020204020204" pitchFamily="34" charset="-122"/>
                </a:rPr>
                <a:t>查找兼职信息</a:t>
              </a:r>
              <a:endParaRPr lang="zh-CN" sz="1790">
                <a:solidFill>
                  <a:srgbClr val="FFFFFF"/>
                </a:solidFill>
                <a:latin typeface="微软雅黑" panose="020B0503020204020204" pitchFamily="34" charset="-122"/>
              </a:endParaRPr>
            </a:p>
          </p:txBody>
        </p:sp>
        <p:sp>
          <p:nvSpPr>
            <p:cNvPr id="20" name="SubTopic"/>
            <p:cNvSpPr/>
            <p:nvPr/>
          </p:nvSpPr>
          <p:spPr>
            <a:xfrm>
              <a:off x="6554054" y="1711279"/>
              <a:ext cx="1762200" cy="429000"/>
            </a:xfrm>
            <a:custGeom>
              <a:avLst/>
              <a:gdLst>
                <a:gd name="rtl" fmla="*/ 693000 w 1762200"/>
                <a:gd name="rtt" fmla="*/ 69300 h 429000"/>
                <a:gd name="rtr" fmla="*/ 1742400 w 1762200"/>
                <a:gd name="rtb" fmla="*/ 379500 h 429000"/>
              </a:gdLst>
              <a:ahLst/>
              <a:cxnLst/>
              <a:rect l="rtl" t="rtt" r="rtr" b="rtb"/>
              <a:pathLst>
                <a:path w="1762200" h="429000" stroke="0">
                  <a:moveTo>
                    <a:pt x="118800" y="0"/>
                  </a:moveTo>
                  <a:lnTo>
                    <a:pt x="1643400" y="0"/>
                  </a:lnTo>
                  <a:cubicBezTo>
                    <a:pt x="1708978" y="0"/>
                    <a:pt x="1762200" y="53222"/>
                    <a:pt x="1762200" y="118800"/>
                  </a:cubicBezTo>
                  <a:lnTo>
                    <a:pt x="1762200" y="310200"/>
                  </a:lnTo>
                  <a:cubicBezTo>
                    <a:pt x="1762200" y="375778"/>
                    <a:pt x="1708978" y="429000"/>
                    <a:pt x="1643400" y="429000"/>
                  </a:cubicBezTo>
                  <a:lnTo>
                    <a:pt x="118800" y="429000"/>
                  </a:lnTo>
                  <a:cubicBezTo>
                    <a:pt x="53222" y="429000"/>
                    <a:pt x="0" y="375778"/>
                    <a:pt x="0" y="310200"/>
                  </a:cubicBezTo>
                  <a:lnTo>
                    <a:pt x="0" y="118800"/>
                  </a:lnTo>
                  <a:cubicBezTo>
                    <a:pt x="0" y="53222"/>
                    <a:pt x="53222" y="0"/>
                    <a:pt x="118800" y="0"/>
                  </a:cubicBezTo>
                  <a:close/>
                </a:path>
              </a:pathLst>
            </a:custGeom>
          </p:spPr>
          <p:style>
            <a:lnRef idx="2">
              <a:schemeClr val="accent4">
                <a:shade val="50000"/>
              </a:schemeClr>
            </a:lnRef>
            <a:fillRef idx="1">
              <a:schemeClr val="accent4"/>
            </a:fillRef>
            <a:effectRef idx="0">
              <a:schemeClr val="accent4"/>
            </a:effectRef>
            <a:fontRef idx="minor">
              <a:schemeClr val="lt1"/>
            </a:fontRef>
          </p:style>
          <p:txBody>
            <a:bodyPr wrap="square" lIns="-750000" tIns="0" rIns="-120000" bIns="0" rtlCol="0" anchor="ctr"/>
            <a:p>
              <a:pPr algn="ctr">
                <a:lnSpc>
                  <a:spcPct val="100000"/>
                </a:lnSpc>
              </a:pPr>
              <a:r>
                <a:rPr sz="1790">
                  <a:solidFill>
                    <a:srgbClr val="FFFFFF"/>
                  </a:solidFill>
                  <a:latin typeface="微软雅黑" panose="020B0503020204020204" pitchFamily="34" charset="-122"/>
                </a:rPr>
                <a:t>1.1.1.新增用户</a:t>
              </a:r>
              <a:endParaRPr sz="1790">
                <a:solidFill>
                  <a:srgbClr val="FFFFFF"/>
                </a:solidFill>
                <a:latin typeface="微软雅黑" panose="020B0503020204020204" pitchFamily="34" charset="-122"/>
              </a:endParaRPr>
            </a:p>
          </p:txBody>
        </p:sp>
        <p:sp>
          <p:nvSpPr>
            <p:cNvPr id="21" name="SubTopic"/>
            <p:cNvSpPr/>
            <p:nvPr/>
          </p:nvSpPr>
          <p:spPr>
            <a:xfrm>
              <a:off x="6554054" y="2312539"/>
              <a:ext cx="2237400" cy="429000"/>
            </a:xfrm>
            <a:custGeom>
              <a:avLst/>
              <a:gdLst>
                <a:gd name="rtl" fmla="*/ 693000 w 2237400"/>
                <a:gd name="rtt" fmla="*/ 69300 h 429000"/>
                <a:gd name="rtr" fmla="*/ 2217600 w 2237400"/>
                <a:gd name="rtb" fmla="*/ 379500 h 429000"/>
              </a:gdLst>
              <a:ahLst/>
              <a:cxnLst/>
              <a:rect l="rtl" t="rtt" r="rtr" b="rtb"/>
              <a:pathLst>
                <a:path w="2237400" h="429000" stroke="0">
                  <a:moveTo>
                    <a:pt x="118800" y="0"/>
                  </a:moveTo>
                  <a:lnTo>
                    <a:pt x="2118600" y="0"/>
                  </a:lnTo>
                  <a:cubicBezTo>
                    <a:pt x="2184178" y="0"/>
                    <a:pt x="2237400" y="53222"/>
                    <a:pt x="2237400" y="118800"/>
                  </a:cubicBezTo>
                  <a:lnTo>
                    <a:pt x="2237400" y="310200"/>
                  </a:lnTo>
                  <a:cubicBezTo>
                    <a:pt x="2237400" y="375778"/>
                    <a:pt x="2184178" y="429000"/>
                    <a:pt x="2118600" y="429000"/>
                  </a:cubicBezTo>
                  <a:lnTo>
                    <a:pt x="118800" y="429000"/>
                  </a:lnTo>
                  <a:cubicBezTo>
                    <a:pt x="53222" y="429000"/>
                    <a:pt x="0" y="375778"/>
                    <a:pt x="0" y="310200"/>
                  </a:cubicBezTo>
                  <a:lnTo>
                    <a:pt x="0" y="118800"/>
                  </a:lnTo>
                  <a:cubicBezTo>
                    <a:pt x="0" y="53222"/>
                    <a:pt x="53222" y="0"/>
                    <a:pt x="118800" y="0"/>
                  </a:cubicBezTo>
                  <a:close/>
                </a:path>
              </a:pathLst>
            </a:custGeom>
          </p:spPr>
          <p:style>
            <a:lnRef idx="2">
              <a:schemeClr val="accent4">
                <a:shade val="50000"/>
              </a:schemeClr>
            </a:lnRef>
            <a:fillRef idx="1">
              <a:schemeClr val="accent4"/>
            </a:fillRef>
            <a:effectRef idx="0">
              <a:schemeClr val="accent4"/>
            </a:effectRef>
            <a:fontRef idx="minor">
              <a:schemeClr val="lt1"/>
            </a:fontRef>
          </p:style>
          <p:txBody>
            <a:bodyPr wrap="square" lIns="-750000" tIns="0" rIns="-120000" bIns="0" rtlCol="0" anchor="ctr"/>
            <a:p>
              <a:pPr algn="ctr">
                <a:lnSpc>
                  <a:spcPct val="100000"/>
                </a:lnSpc>
              </a:pPr>
              <a:r>
                <a:rPr sz="1790" dirty="0">
                  <a:solidFill>
                    <a:srgbClr val="FFFFFF"/>
                  </a:solidFill>
                  <a:latin typeface="微软雅黑" panose="020B0503020204020204" pitchFamily="34" charset="-122"/>
                </a:rPr>
                <a:t>1.1.2.修改用户信息</a:t>
              </a:r>
              <a:endParaRPr sz="1790" dirty="0">
                <a:solidFill>
                  <a:srgbClr val="FFFFFF"/>
                </a:solidFill>
                <a:latin typeface="微软雅黑" panose="020B0503020204020204" pitchFamily="34" charset="-122"/>
              </a:endParaRPr>
            </a:p>
          </p:txBody>
        </p:sp>
        <p:sp>
          <p:nvSpPr>
            <p:cNvPr id="22" name="SubTopic"/>
            <p:cNvSpPr/>
            <p:nvPr/>
          </p:nvSpPr>
          <p:spPr>
            <a:xfrm>
              <a:off x="6554054" y="2913799"/>
              <a:ext cx="1762200" cy="429000"/>
            </a:xfrm>
            <a:custGeom>
              <a:avLst/>
              <a:gdLst>
                <a:gd name="rtl" fmla="*/ 693000 w 1762200"/>
                <a:gd name="rtt" fmla="*/ 69300 h 429000"/>
                <a:gd name="rtr" fmla="*/ 1742400 w 1762200"/>
                <a:gd name="rtb" fmla="*/ 379500 h 429000"/>
              </a:gdLst>
              <a:ahLst/>
              <a:cxnLst/>
              <a:rect l="rtl" t="rtt" r="rtr" b="rtb"/>
              <a:pathLst>
                <a:path w="1762200" h="429000" stroke="0">
                  <a:moveTo>
                    <a:pt x="118800" y="0"/>
                  </a:moveTo>
                  <a:lnTo>
                    <a:pt x="1643400" y="0"/>
                  </a:lnTo>
                  <a:cubicBezTo>
                    <a:pt x="1708978" y="0"/>
                    <a:pt x="1762200" y="53222"/>
                    <a:pt x="1762200" y="118800"/>
                  </a:cubicBezTo>
                  <a:lnTo>
                    <a:pt x="1762200" y="310200"/>
                  </a:lnTo>
                  <a:cubicBezTo>
                    <a:pt x="1762200" y="375778"/>
                    <a:pt x="1708978" y="429000"/>
                    <a:pt x="1643400" y="429000"/>
                  </a:cubicBezTo>
                  <a:lnTo>
                    <a:pt x="118800" y="429000"/>
                  </a:lnTo>
                  <a:cubicBezTo>
                    <a:pt x="53222" y="429000"/>
                    <a:pt x="0" y="375778"/>
                    <a:pt x="0" y="310200"/>
                  </a:cubicBezTo>
                  <a:lnTo>
                    <a:pt x="0" y="118800"/>
                  </a:lnTo>
                  <a:cubicBezTo>
                    <a:pt x="0" y="53222"/>
                    <a:pt x="53222" y="0"/>
                    <a:pt x="118800" y="0"/>
                  </a:cubicBezTo>
                  <a:close/>
                </a:path>
              </a:pathLst>
            </a:custGeom>
          </p:spPr>
          <p:style>
            <a:lnRef idx="2">
              <a:schemeClr val="accent4">
                <a:shade val="50000"/>
              </a:schemeClr>
            </a:lnRef>
            <a:fillRef idx="1">
              <a:schemeClr val="accent4"/>
            </a:fillRef>
            <a:effectRef idx="0">
              <a:schemeClr val="accent4"/>
            </a:effectRef>
            <a:fontRef idx="minor">
              <a:schemeClr val="lt1"/>
            </a:fontRef>
          </p:style>
          <p:txBody>
            <a:bodyPr wrap="square" lIns="-750000" tIns="0" rIns="-120000" bIns="0" rtlCol="0" anchor="ctr"/>
            <a:p>
              <a:pPr algn="ctr">
                <a:lnSpc>
                  <a:spcPct val="100000"/>
                </a:lnSpc>
              </a:pPr>
              <a:r>
                <a:rPr sz="1790">
                  <a:solidFill>
                    <a:srgbClr val="FFFFFF"/>
                  </a:solidFill>
                  <a:latin typeface="微软雅黑" panose="020B0503020204020204" pitchFamily="34" charset="-122"/>
                </a:rPr>
                <a:t>1.1.3.删除用户</a:t>
              </a:r>
              <a:endParaRPr sz="1790">
                <a:solidFill>
                  <a:srgbClr val="FFFFFF"/>
                </a:solidFill>
                <a:latin typeface="微软雅黑" panose="020B0503020204020204" pitchFamily="34" charset="-122"/>
              </a:endParaRPr>
            </a:p>
          </p:txBody>
        </p:sp>
        <p:sp>
          <p:nvSpPr>
            <p:cNvPr id="24" name="SubTopic"/>
            <p:cNvSpPr/>
            <p:nvPr/>
          </p:nvSpPr>
          <p:spPr>
            <a:xfrm>
              <a:off x="6078854" y="4116319"/>
              <a:ext cx="2712600" cy="429000"/>
            </a:xfrm>
            <a:custGeom>
              <a:avLst/>
              <a:gdLst>
                <a:gd name="rtl" fmla="*/ 693000 w 2712600"/>
                <a:gd name="rtt" fmla="*/ 69300 h 429000"/>
                <a:gd name="rtr" fmla="*/ 2692800 w 2712600"/>
                <a:gd name="rtb" fmla="*/ 379500 h 429000"/>
              </a:gdLst>
              <a:ahLst/>
              <a:cxnLst/>
              <a:rect l="rtl" t="rtt" r="rtr" b="rtb"/>
              <a:pathLst>
                <a:path w="2712600" h="429000" stroke="0">
                  <a:moveTo>
                    <a:pt x="118800" y="0"/>
                  </a:moveTo>
                  <a:lnTo>
                    <a:pt x="2593800" y="0"/>
                  </a:lnTo>
                  <a:cubicBezTo>
                    <a:pt x="2659378" y="0"/>
                    <a:pt x="2712600" y="53222"/>
                    <a:pt x="2712600" y="118800"/>
                  </a:cubicBezTo>
                  <a:lnTo>
                    <a:pt x="2712600" y="310200"/>
                  </a:lnTo>
                  <a:cubicBezTo>
                    <a:pt x="2712600" y="375778"/>
                    <a:pt x="2659378" y="429000"/>
                    <a:pt x="2593800" y="429000"/>
                  </a:cubicBezTo>
                  <a:lnTo>
                    <a:pt x="118800" y="429000"/>
                  </a:lnTo>
                  <a:cubicBezTo>
                    <a:pt x="53222" y="429000"/>
                    <a:pt x="0" y="375778"/>
                    <a:pt x="0" y="310200"/>
                  </a:cubicBezTo>
                  <a:lnTo>
                    <a:pt x="0" y="118800"/>
                  </a:lnTo>
                  <a:cubicBezTo>
                    <a:pt x="0" y="53222"/>
                    <a:pt x="53222" y="0"/>
                    <a:pt x="118800" y="0"/>
                  </a:cubicBezTo>
                  <a:close/>
                </a:path>
              </a:pathLst>
            </a:custGeom>
          </p:spPr>
          <p:style>
            <a:lnRef idx="2">
              <a:schemeClr val="accent4">
                <a:shade val="50000"/>
              </a:schemeClr>
            </a:lnRef>
            <a:fillRef idx="1">
              <a:schemeClr val="accent4"/>
            </a:fillRef>
            <a:effectRef idx="0">
              <a:schemeClr val="accent4"/>
            </a:effectRef>
            <a:fontRef idx="minor">
              <a:schemeClr val="lt1"/>
            </a:fontRef>
          </p:style>
          <p:txBody>
            <a:bodyPr wrap="square" lIns="-750000" tIns="0" rIns="-120000" bIns="0" rtlCol="0" anchor="ctr"/>
            <a:p>
              <a:pPr algn="ctr">
                <a:lnSpc>
                  <a:spcPct val="100000"/>
                </a:lnSpc>
              </a:pPr>
              <a:r>
                <a:rPr sz="1790">
                  <a:solidFill>
                    <a:srgbClr val="FFFFFF"/>
                  </a:solidFill>
                  <a:latin typeface="微软雅黑" panose="020B0503020204020204" pitchFamily="34" charset="-122"/>
                </a:rPr>
                <a:t>1.</a:t>
              </a:r>
              <a:r>
                <a:rPr lang="en-US" sz="1790">
                  <a:solidFill>
                    <a:srgbClr val="FFFFFF"/>
                  </a:solidFill>
                  <a:latin typeface="微软雅黑" panose="020B0503020204020204" pitchFamily="34" charset="-122"/>
                </a:rPr>
                <a:t>2</a:t>
              </a:r>
              <a:r>
                <a:rPr sz="1790">
                  <a:solidFill>
                    <a:srgbClr val="FFFFFF"/>
                  </a:solidFill>
                  <a:latin typeface="微软雅黑" panose="020B0503020204020204" pitchFamily="34" charset="-122"/>
                </a:rPr>
                <a:t>.1.</a:t>
              </a:r>
              <a:r>
                <a:rPr lang="zh-CN" sz="1790">
                  <a:solidFill>
                    <a:srgbClr val="FFFFFF"/>
                  </a:solidFill>
                  <a:latin typeface="微软雅黑" panose="020B0503020204020204" pitchFamily="34" charset="-122"/>
                </a:rPr>
                <a:t>新增兼职信息</a:t>
              </a:r>
              <a:endParaRPr lang="zh-CN" sz="1790">
                <a:solidFill>
                  <a:srgbClr val="FFFFFF"/>
                </a:solidFill>
                <a:latin typeface="微软雅黑" panose="020B0503020204020204" pitchFamily="34" charset="-122"/>
              </a:endParaRPr>
            </a:p>
          </p:txBody>
        </p:sp>
        <p:sp>
          <p:nvSpPr>
            <p:cNvPr id="25" name="SubTopic"/>
            <p:cNvSpPr/>
            <p:nvPr/>
          </p:nvSpPr>
          <p:spPr>
            <a:xfrm>
              <a:off x="6079438" y="5516033"/>
              <a:ext cx="2237400" cy="429000"/>
            </a:xfrm>
            <a:custGeom>
              <a:avLst/>
              <a:gdLst>
                <a:gd name="rtl" fmla="*/ 693000 w 2237400"/>
                <a:gd name="rtt" fmla="*/ 69300 h 429000"/>
                <a:gd name="rtr" fmla="*/ 2217600 w 2237400"/>
                <a:gd name="rtb" fmla="*/ 379500 h 429000"/>
              </a:gdLst>
              <a:ahLst/>
              <a:cxnLst/>
              <a:rect l="rtl" t="rtt" r="rtr" b="rtb"/>
              <a:pathLst>
                <a:path w="2237400" h="429000" stroke="0">
                  <a:moveTo>
                    <a:pt x="118800" y="0"/>
                  </a:moveTo>
                  <a:lnTo>
                    <a:pt x="2118600" y="0"/>
                  </a:lnTo>
                  <a:cubicBezTo>
                    <a:pt x="2184178" y="0"/>
                    <a:pt x="2237400" y="53222"/>
                    <a:pt x="2237400" y="118800"/>
                  </a:cubicBezTo>
                  <a:lnTo>
                    <a:pt x="2237400" y="310200"/>
                  </a:lnTo>
                  <a:cubicBezTo>
                    <a:pt x="2237400" y="375778"/>
                    <a:pt x="2184178" y="429000"/>
                    <a:pt x="2118600" y="429000"/>
                  </a:cubicBezTo>
                  <a:lnTo>
                    <a:pt x="118800" y="429000"/>
                  </a:lnTo>
                  <a:cubicBezTo>
                    <a:pt x="53222" y="429000"/>
                    <a:pt x="0" y="375778"/>
                    <a:pt x="0" y="310200"/>
                  </a:cubicBezTo>
                  <a:lnTo>
                    <a:pt x="0" y="118800"/>
                  </a:lnTo>
                  <a:cubicBezTo>
                    <a:pt x="0" y="53222"/>
                    <a:pt x="53222" y="0"/>
                    <a:pt x="118800" y="0"/>
                  </a:cubicBezTo>
                  <a:close/>
                </a:path>
              </a:pathLst>
            </a:custGeom>
          </p:spPr>
          <p:style>
            <a:lnRef idx="2">
              <a:schemeClr val="accent4">
                <a:shade val="50000"/>
              </a:schemeClr>
            </a:lnRef>
            <a:fillRef idx="1">
              <a:schemeClr val="accent4"/>
            </a:fillRef>
            <a:effectRef idx="0">
              <a:schemeClr val="accent4"/>
            </a:effectRef>
            <a:fontRef idx="minor">
              <a:schemeClr val="lt1"/>
            </a:fontRef>
          </p:style>
          <p:txBody>
            <a:bodyPr wrap="square" lIns="-750000" tIns="0" rIns="-120000" bIns="0" rtlCol="0" anchor="ctr"/>
            <a:p>
              <a:pPr algn="ctr">
                <a:lnSpc>
                  <a:spcPct val="100000"/>
                </a:lnSpc>
              </a:pPr>
              <a:r>
                <a:rPr sz="1790">
                  <a:solidFill>
                    <a:srgbClr val="FFFFFF"/>
                  </a:solidFill>
                  <a:latin typeface="微软雅黑" panose="020B0503020204020204" pitchFamily="34" charset="-122"/>
                </a:rPr>
                <a:t>1.</a:t>
              </a:r>
              <a:r>
                <a:rPr lang="en-US" sz="1790">
                  <a:solidFill>
                    <a:srgbClr val="FFFFFF"/>
                  </a:solidFill>
                  <a:latin typeface="微软雅黑" panose="020B0503020204020204" pitchFamily="34" charset="-122"/>
                </a:rPr>
                <a:t>2</a:t>
              </a:r>
              <a:r>
                <a:rPr sz="1790">
                  <a:solidFill>
                    <a:srgbClr val="FFFFFF"/>
                  </a:solidFill>
                  <a:latin typeface="微软雅黑" panose="020B0503020204020204" pitchFamily="34" charset="-122"/>
                </a:rPr>
                <a:t>.</a:t>
              </a:r>
              <a:r>
                <a:rPr lang="en-US" sz="1790">
                  <a:solidFill>
                    <a:srgbClr val="FFFFFF"/>
                  </a:solidFill>
                  <a:latin typeface="微软雅黑" panose="020B0503020204020204" pitchFamily="34" charset="-122"/>
                </a:rPr>
                <a:t>3</a:t>
              </a:r>
              <a:r>
                <a:rPr sz="1790">
                  <a:solidFill>
                    <a:srgbClr val="FFFFFF"/>
                  </a:solidFill>
                  <a:latin typeface="微软雅黑" panose="020B0503020204020204" pitchFamily="34" charset="-122"/>
                </a:rPr>
                <a:t>.</a:t>
              </a:r>
              <a:r>
                <a:rPr lang="zh-CN" sz="1790">
                  <a:solidFill>
                    <a:srgbClr val="FFFFFF"/>
                  </a:solidFill>
                  <a:latin typeface="微软雅黑" panose="020B0503020204020204" pitchFamily="34" charset="-122"/>
                </a:rPr>
                <a:t>删除兼职信息</a:t>
              </a:r>
              <a:endParaRPr lang="zh-CN" sz="1790">
                <a:solidFill>
                  <a:srgbClr val="FFFFFF"/>
                </a:solidFill>
                <a:latin typeface="微软雅黑" panose="020B0503020204020204" pitchFamily="34" charset="-122"/>
              </a:endParaRPr>
            </a:p>
          </p:txBody>
        </p:sp>
      </p:grpSp>
      <p:sp>
        <p:nvSpPr>
          <p:cNvPr id="77" name="SubTopic"/>
          <p:cNvSpPr/>
          <p:nvPr/>
        </p:nvSpPr>
        <p:spPr>
          <a:xfrm>
            <a:off x="8390074" y="3298349"/>
            <a:ext cx="1917839" cy="495390"/>
          </a:xfrm>
          <a:custGeom>
            <a:avLst/>
            <a:gdLst>
              <a:gd name="rtl" fmla="*/ 693000 w 1762200"/>
              <a:gd name="rtt" fmla="*/ 69300 h 429000"/>
              <a:gd name="rtr" fmla="*/ 1742400 w 1762200"/>
              <a:gd name="rtb" fmla="*/ 379500 h 429000"/>
            </a:gdLst>
            <a:ahLst/>
            <a:cxnLst/>
            <a:rect l="rtl" t="rtt" r="rtr" b="rtb"/>
            <a:pathLst>
              <a:path w="1762200" h="429000" stroke="0">
                <a:moveTo>
                  <a:pt x="118800" y="0"/>
                </a:moveTo>
                <a:lnTo>
                  <a:pt x="1643400" y="0"/>
                </a:lnTo>
                <a:cubicBezTo>
                  <a:pt x="1708978" y="0"/>
                  <a:pt x="1762200" y="53222"/>
                  <a:pt x="1762200" y="118800"/>
                </a:cubicBezTo>
                <a:lnTo>
                  <a:pt x="1762200" y="310200"/>
                </a:lnTo>
                <a:cubicBezTo>
                  <a:pt x="1762200" y="375778"/>
                  <a:pt x="1708978" y="429000"/>
                  <a:pt x="1643400" y="429000"/>
                </a:cubicBezTo>
                <a:lnTo>
                  <a:pt x="118800" y="429000"/>
                </a:lnTo>
                <a:cubicBezTo>
                  <a:pt x="53222" y="429000"/>
                  <a:pt x="0" y="375778"/>
                  <a:pt x="0" y="310200"/>
                </a:cubicBezTo>
                <a:lnTo>
                  <a:pt x="0" y="118800"/>
                </a:lnTo>
                <a:cubicBezTo>
                  <a:pt x="0" y="53222"/>
                  <a:pt x="53222" y="0"/>
                  <a:pt x="118800" y="0"/>
                </a:cubicBezTo>
                <a:close/>
              </a:path>
            </a:pathLst>
          </a:custGeom>
        </p:spPr>
        <p:style>
          <a:lnRef idx="2">
            <a:schemeClr val="accent4">
              <a:shade val="50000"/>
            </a:schemeClr>
          </a:lnRef>
          <a:fillRef idx="1">
            <a:schemeClr val="accent4"/>
          </a:fillRef>
          <a:effectRef idx="0">
            <a:schemeClr val="accent4"/>
          </a:effectRef>
          <a:fontRef idx="minor">
            <a:schemeClr val="lt1"/>
          </a:fontRef>
        </p:style>
        <p:txBody>
          <a:bodyPr wrap="square" lIns="-750000" tIns="0" rIns="-120000" bIns="0" rtlCol="0" anchor="ctr"/>
          <a:p>
            <a:pPr algn="ctr">
              <a:lnSpc>
                <a:spcPct val="100000"/>
              </a:lnSpc>
            </a:pPr>
            <a:r>
              <a:rPr sz="1790">
                <a:solidFill>
                  <a:srgbClr val="FFFFFF"/>
                </a:solidFill>
                <a:latin typeface="微软雅黑" panose="020B0503020204020204" pitchFamily="34" charset="-122"/>
              </a:rPr>
              <a:t>1.1.</a:t>
            </a:r>
            <a:r>
              <a:rPr lang="en-US" sz="1790">
                <a:solidFill>
                  <a:srgbClr val="FFFFFF"/>
                </a:solidFill>
                <a:latin typeface="微软雅黑" panose="020B0503020204020204" pitchFamily="34" charset="-122"/>
              </a:rPr>
              <a:t>4</a:t>
            </a:r>
            <a:r>
              <a:rPr sz="1790">
                <a:solidFill>
                  <a:srgbClr val="FFFFFF"/>
                </a:solidFill>
                <a:latin typeface="微软雅黑" panose="020B0503020204020204" pitchFamily="34" charset="-122"/>
              </a:rPr>
              <a:t>.</a:t>
            </a:r>
            <a:r>
              <a:rPr lang="zh-CN" sz="1790">
                <a:solidFill>
                  <a:srgbClr val="FFFFFF"/>
                </a:solidFill>
                <a:latin typeface="微软雅黑" panose="020B0503020204020204" pitchFamily="34" charset="-122"/>
              </a:rPr>
              <a:t>查找用户</a:t>
            </a:r>
            <a:endParaRPr lang="zh-CN" sz="1790">
              <a:solidFill>
                <a:srgbClr val="FFFFFF"/>
              </a:solidFill>
              <a:latin typeface="微软雅黑" panose="020B0503020204020204" pitchFamily="34" charset="-122"/>
            </a:endParaRPr>
          </a:p>
        </p:txBody>
      </p:sp>
      <p:sp>
        <p:nvSpPr>
          <p:cNvPr id="78" name="MMConnector"/>
          <p:cNvSpPr/>
          <p:nvPr/>
        </p:nvSpPr>
        <p:spPr>
          <a:xfrm>
            <a:off x="8077835" y="2813050"/>
            <a:ext cx="624840" cy="1331595"/>
          </a:xfrm>
          <a:custGeom>
            <a:avLst/>
            <a:gdLst/>
            <a:ahLst/>
            <a:cxnLst/>
            <a:rect l="0" t="0" r="0" b="0"/>
            <a:pathLst>
              <a:path w="574200" h="601260" fill="none">
                <a:moveTo>
                  <a:pt x="-287100" y="-300630"/>
                </a:moveTo>
                <a:lnTo>
                  <a:pt x="27888" y="249091"/>
                </a:lnTo>
                <a:cubicBezTo>
                  <a:pt x="44190" y="277541"/>
                  <a:pt x="84031" y="300630"/>
                  <a:pt x="116820" y="300630"/>
                </a:cubicBezTo>
                <a:lnTo>
                  <a:pt x="287100" y="300630"/>
                </a:lnTo>
              </a:path>
            </a:pathLst>
          </a:custGeom>
        </p:spPr>
        <p:style>
          <a:lnRef idx="2">
            <a:schemeClr val="accent4">
              <a:shade val="50000"/>
            </a:schemeClr>
          </a:lnRef>
          <a:fillRef idx="1">
            <a:schemeClr val="accent4"/>
          </a:fillRef>
          <a:effectRef idx="0">
            <a:schemeClr val="accent4"/>
          </a:effectRef>
          <a:fontRef idx="minor">
            <a:schemeClr val="lt1"/>
          </a:fontRef>
        </p:style>
      </p:sp>
      <p:sp>
        <p:nvSpPr>
          <p:cNvPr id="79" name="SubTopic"/>
          <p:cNvSpPr/>
          <p:nvPr/>
        </p:nvSpPr>
        <p:spPr>
          <a:xfrm>
            <a:off x="7873539" y="4862226"/>
            <a:ext cx="2952180" cy="495390"/>
          </a:xfrm>
          <a:custGeom>
            <a:avLst/>
            <a:gdLst>
              <a:gd name="rtl" fmla="*/ 693000 w 2712600"/>
              <a:gd name="rtt" fmla="*/ 69300 h 429000"/>
              <a:gd name="rtr" fmla="*/ 2692800 w 2712600"/>
              <a:gd name="rtb" fmla="*/ 379500 h 429000"/>
            </a:gdLst>
            <a:ahLst/>
            <a:cxnLst/>
            <a:rect l="rtl" t="rtt" r="rtr" b="rtb"/>
            <a:pathLst>
              <a:path w="2712600" h="429000" stroke="0">
                <a:moveTo>
                  <a:pt x="118800" y="0"/>
                </a:moveTo>
                <a:lnTo>
                  <a:pt x="2593800" y="0"/>
                </a:lnTo>
                <a:cubicBezTo>
                  <a:pt x="2659378" y="0"/>
                  <a:pt x="2712600" y="53222"/>
                  <a:pt x="2712600" y="118800"/>
                </a:cubicBezTo>
                <a:lnTo>
                  <a:pt x="2712600" y="310200"/>
                </a:lnTo>
                <a:cubicBezTo>
                  <a:pt x="2712600" y="375778"/>
                  <a:pt x="2659378" y="429000"/>
                  <a:pt x="2593800" y="429000"/>
                </a:cubicBezTo>
                <a:lnTo>
                  <a:pt x="118800" y="429000"/>
                </a:lnTo>
                <a:cubicBezTo>
                  <a:pt x="53222" y="429000"/>
                  <a:pt x="0" y="375778"/>
                  <a:pt x="0" y="310200"/>
                </a:cubicBezTo>
                <a:lnTo>
                  <a:pt x="0" y="118800"/>
                </a:lnTo>
                <a:cubicBezTo>
                  <a:pt x="0" y="53222"/>
                  <a:pt x="53222" y="0"/>
                  <a:pt x="118800" y="0"/>
                </a:cubicBezTo>
                <a:close/>
              </a:path>
            </a:pathLst>
          </a:custGeom>
        </p:spPr>
        <p:style>
          <a:lnRef idx="2">
            <a:schemeClr val="accent4">
              <a:shade val="50000"/>
            </a:schemeClr>
          </a:lnRef>
          <a:fillRef idx="1">
            <a:schemeClr val="accent4"/>
          </a:fillRef>
          <a:effectRef idx="0">
            <a:schemeClr val="accent4"/>
          </a:effectRef>
          <a:fontRef idx="minor">
            <a:schemeClr val="lt1"/>
          </a:fontRef>
        </p:style>
        <p:txBody>
          <a:bodyPr wrap="square" lIns="-750000" tIns="0" rIns="-120000" bIns="0" rtlCol="0" anchor="ctr"/>
          <a:p>
            <a:pPr algn="ctr">
              <a:lnSpc>
                <a:spcPct val="100000"/>
              </a:lnSpc>
            </a:pPr>
            <a:r>
              <a:rPr sz="1790">
                <a:solidFill>
                  <a:srgbClr val="FFFFFF"/>
                </a:solidFill>
                <a:latin typeface="微软雅黑" panose="020B0503020204020204" pitchFamily="34" charset="-122"/>
              </a:rPr>
              <a:t>1.</a:t>
            </a:r>
            <a:r>
              <a:rPr lang="en-US" sz="1790">
                <a:solidFill>
                  <a:srgbClr val="FFFFFF"/>
                </a:solidFill>
                <a:latin typeface="微软雅黑" panose="020B0503020204020204" pitchFamily="34" charset="-122"/>
              </a:rPr>
              <a:t>2</a:t>
            </a:r>
            <a:r>
              <a:rPr sz="1790">
                <a:solidFill>
                  <a:srgbClr val="FFFFFF"/>
                </a:solidFill>
                <a:latin typeface="微软雅黑" panose="020B0503020204020204" pitchFamily="34" charset="-122"/>
              </a:rPr>
              <a:t>.</a:t>
            </a:r>
            <a:r>
              <a:rPr lang="en-US" sz="1790">
                <a:solidFill>
                  <a:srgbClr val="FFFFFF"/>
                </a:solidFill>
                <a:latin typeface="微软雅黑" panose="020B0503020204020204" pitchFamily="34" charset="-122"/>
              </a:rPr>
              <a:t>2</a:t>
            </a:r>
            <a:r>
              <a:rPr sz="1790">
                <a:solidFill>
                  <a:srgbClr val="FFFFFF"/>
                </a:solidFill>
                <a:latin typeface="微软雅黑" panose="020B0503020204020204" pitchFamily="34" charset="-122"/>
              </a:rPr>
              <a:t>.</a:t>
            </a:r>
            <a:r>
              <a:rPr lang="zh-CN" sz="1790">
                <a:solidFill>
                  <a:srgbClr val="FFFFFF"/>
                </a:solidFill>
                <a:latin typeface="微软雅黑" panose="020B0503020204020204" pitchFamily="34" charset="-122"/>
              </a:rPr>
              <a:t>修改兼职信息</a:t>
            </a:r>
            <a:endParaRPr lang="zh-CN" sz="1790">
              <a:solidFill>
                <a:srgbClr val="FFFFFF"/>
              </a:solidFill>
              <a:latin typeface="微软雅黑" panose="020B0503020204020204" pitchFamily="34" charset="-122"/>
            </a:endParaRPr>
          </a:p>
        </p:txBody>
      </p:sp>
      <p:sp>
        <p:nvSpPr>
          <p:cNvPr id="80" name="MMConnector"/>
          <p:cNvSpPr/>
          <p:nvPr/>
        </p:nvSpPr>
        <p:spPr>
          <a:xfrm>
            <a:off x="7560310" y="5608955"/>
            <a:ext cx="567690" cy="368300"/>
          </a:xfrm>
          <a:custGeom>
            <a:avLst/>
            <a:gdLst/>
            <a:ahLst/>
            <a:cxnLst/>
            <a:rect l="0" t="0" r="0" b="0"/>
            <a:pathLst>
              <a:path w="574200" h="1503150" fill="none">
                <a:moveTo>
                  <a:pt x="-287100" y="-751575"/>
                </a:moveTo>
                <a:lnTo>
                  <a:pt x="44150" y="693676"/>
                </a:lnTo>
                <a:cubicBezTo>
                  <a:pt x="51475" y="725636"/>
                  <a:pt x="84031" y="751575"/>
                  <a:pt x="116820" y="751575"/>
                </a:cubicBezTo>
                <a:lnTo>
                  <a:pt x="287100" y="751575"/>
                </a:lnTo>
              </a:path>
            </a:pathLst>
          </a:custGeom>
        </p:spPr>
        <p:style>
          <a:lnRef idx="2">
            <a:schemeClr val="accent4">
              <a:shade val="50000"/>
            </a:schemeClr>
          </a:lnRef>
          <a:fillRef idx="1">
            <a:schemeClr val="accent4"/>
          </a:fillRef>
          <a:effectRef idx="0">
            <a:schemeClr val="accent4"/>
          </a:effectRef>
          <a:fontRef idx="minor">
            <a:schemeClr val="lt1"/>
          </a:fontRef>
        </p:style>
      </p:sp>
      <p:sp>
        <p:nvSpPr>
          <p:cNvPr id="81" name="MMConnector"/>
          <p:cNvSpPr/>
          <p:nvPr/>
        </p:nvSpPr>
        <p:spPr>
          <a:xfrm>
            <a:off x="7560310" y="4862195"/>
            <a:ext cx="568325" cy="1235710"/>
          </a:xfrm>
          <a:custGeom>
            <a:avLst/>
            <a:gdLst/>
            <a:ahLst/>
            <a:cxnLst/>
            <a:rect l="0" t="0" r="0" b="0"/>
            <a:pathLst>
              <a:path w="574200" h="601260" fill="none">
                <a:moveTo>
                  <a:pt x="-287100" y="300630"/>
                </a:moveTo>
                <a:lnTo>
                  <a:pt x="27888" y="-249091"/>
                </a:lnTo>
                <a:cubicBezTo>
                  <a:pt x="44190" y="-277541"/>
                  <a:pt x="84031" y="-300630"/>
                  <a:pt x="116820" y="-300630"/>
                </a:cubicBezTo>
                <a:lnTo>
                  <a:pt x="287100" y="-300630"/>
                </a:lnTo>
              </a:path>
            </a:pathLst>
          </a:custGeom>
        </p:spPr>
        <p:style>
          <a:lnRef idx="2">
            <a:schemeClr val="accent4">
              <a:shade val="50000"/>
            </a:schemeClr>
          </a:lnRef>
          <a:fillRef idx="1">
            <a:schemeClr val="accent4"/>
          </a:fillRef>
          <a:effectRef idx="0">
            <a:schemeClr val="accent4"/>
          </a:effectRef>
          <a:fontRef idx="minor">
            <a:schemeClr val="lt1"/>
          </a:fontRef>
        </p:style>
      </p:sp>
      <p:sp>
        <p:nvSpPr>
          <p:cNvPr id="82" name="MMConnector"/>
          <p:cNvSpPr/>
          <p:nvPr/>
        </p:nvSpPr>
        <p:spPr>
          <a:xfrm>
            <a:off x="7561580" y="5257800"/>
            <a:ext cx="567055" cy="351155"/>
          </a:xfrm>
          <a:custGeom>
            <a:avLst/>
            <a:gdLst/>
            <a:ahLst/>
            <a:cxnLst/>
            <a:rect l="0" t="0" r="0" b="0"/>
            <a:pathLst>
              <a:path w="574200" h="601260" fill="none">
                <a:moveTo>
                  <a:pt x="-287100" y="300630"/>
                </a:moveTo>
                <a:lnTo>
                  <a:pt x="27888" y="-249091"/>
                </a:lnTo>
                <a:cubicBezTo>
                  <a:pt x="44190" y="-277541"/>
                  <a:pt x="84031" y="-300630"/>
                  <a:pt x="116820" y="-300630"/>
                </a:cubicBezTo>
                <a:lnTo>
                  <a:pt x="287100" y="-300630"/>
                </a:lnTo>
              </a:path>
            </a:pathLst>
          </a:custGeom>
        </p:spPr>
        <p:style>
          <a:lnRef idx="2">
            <a:schemeClr val="accent4">
              <a:shade val="50000"/>
            </a:schemeClr>
          </a:lnRef>
          <a:fillRef idx="1">
            <a:schemeClr val="accent4"/>
          </a:fillRef>
          <a:effectRef idx="0">
            <a:schemeClr val="accent4"/>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hape 1869"/>
          <p:cNvSpPr/>
          <p:nvPr/>
        </p:nvSpPr>
        <p:spPr>
          <a:xfrm rot="10800000">
            <a:off x="4127124" y="1803500"/>
            <a:ext cx="4604502" cy="22968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2" y="2114"/>
                  <a:pt x="3163" y="6342"/>
                </a:cubicBezTo>
                <a:cubicBezTo>
                  <a:pt x="1060" y="10557"/>
                  <a:pt x="7" y="16076"/>
                  <a:pt x="0" y="21600"/>
                </a:cubicBezTo>
                <a:lnTo>
                  <a:pt x="21600" y="21600"/>
                </a:lnTo>
                <a:cubicBezTo>
                  <a:pt x="21593" y="16076"/>
                  <a:pt x="20540" y="10557"/>
                  <a:pt x="18437" y="6342"/>
                </a:cubicBezTo>
                <a:cubicBezTo>
                  <a:pt x="16328" y="2114"/>
                  <a:pt x="13564" y="0"/>
                  <a:pt x="10800" y="0"/>
                </a:cubicBezTo>
                <a:close/>
              </a:path>
            </a:pathLst>
          </a:custGeom>
          <a:solidFill>
            <a:schemeClr val="accent5"/>
          </a:solidFill>
          <a:ln w="12700">
            <a:miter lim="400000"/>
          </a:ln>
        </p:spPr>
        <p:txBody>
          <a:bodyPr lIns="20091" tIns="20091" rIns="20091" bIns="20091" anchor="ctr"/>
          <a:lstStyle/>
          <a:p>
            <a:pPr>
              <a:lnSpc>
                <a:spcPct val="120000"/>
              </a:lnSpc>
            </a:pPr>
            <a:endParaRPr sz="1845">
              <a:solidFill>
                <a:srgbClr val="53585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Text Placeholder 3"/>
          <p:cNvSpPr>
            <a:spLocks noGrp="1"/>
          </p:cNvSpPr>
          <p:nvPr>
            <p:ph type="body" sz="quarter" idx="4294967295"/>
          </p:nvPr>
        </p:nvSpPr>
        <p:spPr>
          <a:xfrm>
            <a:off x="5080635" y="2018030"/>
            <a:ext cx="2822575" cy="1660525"/>
          </a:xfrm>
          <a:prstGeom prst="rect">
            <a:avLst/>
          </a:prstGeom>
        </p:spPr>
        <p:txBody>
          <a:bodyPr wrap="square" lIns="0" tIns="0" rIns="0" bIns="0" anchor="ctr">
            <a:spAutoFit/>
          </a:bodyPr>
          <a:lstStyle/>
          <a:p>
            <a:pPr marL="0" indent="0" algn="ctr">
              <a:lnSpc>
                <a:spcPct val="120000"/>
              </a:lnSpc>
              <a:spcBef>
                <a:spcPts val="635"/>
              </a:spcBef>
              <a:buNone/>
            </a:pPr>
            <a:r>
              <a:rPr lang="zh-CN" altLang="en-US" sz="1800" smtClean="0">
                <a:solidFill>
                  <a:srgbClr val="FFFFFF"/>
                </a:solidFill>
                <a:latin typeface="微软雅黑" panose="020B0503020204020204" pitchFamily="34" charset="-122"/>
                <a:ea typeface="微软雅黑" panose="020B0503020204020204" pitchFamily="34" charset="-122"/>
                <a:cs typeface="Open Sans Light" panose="020B0306030504020204" pitchFamily="34" charset="0"/>
                <a:sym typeface="Arial" panose="020B0604020202020204" pitchFamily="34" charset="0"/>
              </a:rPr>
              <a:t>李利光：需求分析，数据库设计，原型设计，登录注册功能设计，首页交互设计，模块整合，发布兼职功能设计，学生信息导入</a:t>
            </a:r>
            <a:endParaRPr lang="zh-CN" altLang="en-US" sz="1800" smtClean="0">
              <a:solidFill>
                <a:srgbClr val="FFFFFF"/>
              </a:solidFill>
              <a:latin typeface="微软雅黑" panose="020B0503020204020204" pitchFamily="34" charset="-122"/>
              <a:ea typeface="微软雅黑" panose="020B0503020204020204" pitchFamily="34" charset="-122"/>
              <a:cs typeface="Open Sans Light" panose="020B0306030504020204" pitchFamily="34" charset="0"/>
              <a:sym typeface="Arial" panose="020B0604020202020204" pitchFamily="34" charset="0"/>
            </a:endParaRPr>
          </a:p>
        </p:txBody>
      </p:sp>
      <p:sp>
        <p:nvSpPr>
          <p:cNvPr id="5" name="Text Placeholder 4"/>
          <p:cNvSpPr>
            <a:spLocks noGrp="1"/>
          </p:cNvSpPr>
          <p:nvPr>
            <p:ph type="body" sz="quarter" idx="4294967295"/>
          </p:nvPr>
        </p:nvSpPr>
        <p:spPr>
          <a:xfrm>
            <a:off x="857250" y="3386455"/>
            <a:ext cx="2814955" cy="441960"/>
          </a:xfrm>
          <a:prstGeom prst="rect">
            <a:avLst/>
          </a:prstGeom>
        </p:spPr>
        <p:txBody>
          <a:bodyPr wrap="square" lIns="0" tIns="0" rIns="0" bIns="0">
            <a:spAutoFit/>
          </a:bodyPr>
          <a:lstStyle/>
          <a:p>
            <a:pPr marL="0" indent="0" algn="just" fontAlgn="base">
              <a:lnSpc>
                <a:spcPct val="120000"/>
              </a:lnSpc>
              <a:spcBef>
                <a:spcPts val="4500"/>
              </a:spcBef>
              <a:spcAft>
                <a:spcPct val="0"/>
              </a:spcAft>
              <a:buNone/>
              <a:defRPr sz="1800">
                <a:solidFill>
                  <a:srgbClr val="000000"/>
                </a:solidFill>
              </a:defRPr>
            </a:pPr>
            <a:r>
              <a:rPr lang="en-US" altLang="zh-CN" sz="1200" dirty="0" smtClean="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首页页面设计，注册页面设计，注册前端交互设计，兼职审核前后台功能实现</a:t>
            </a:r>
            <a:endParaRPr lang="en-US" altLang="zh-CN" sz="1200" dirty="0" smtClean="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10" name="Shape 1851"/>
          <p:cNvSpPr/>
          <p:nvPr/>
        </p:nvSpPr>
        <p:spPr>
          <a:xfrm>
            <a:off x="1991975" y="3077137"/>
            <a:ext cx="1550543" cy="257810"/>
          </a:xfrm>
          <a:prstGeom prst="rect">
            <a:avLst/>
          </a:prstGeom>
          <a:noFill/>
          <a:ln w="12700" cap="flat">
            <a:noFill/>
            <a:miter lim="400000"/>
          </a:ln>
          <a:effectLst/>
        </p:spPr>
        <p:txBody>
          <a:bodyPr wrap="square" lIns="0" tIns="0" rIns="0" bIns="0" numCol="1" anchor="ctr">
            <a:spAutoFit/>
          </a:bodyPr>
          <a:lstStyle>
            <a:lvl1pPr>
              <a:lnSpc>
                <a:spcPct val="120000"/>
              </a:lnSpc>
              <a:defRPr sz="3500">
                <a:solidFill>
                  <a:srgbClr val="53585F"/>
                </a:solidFill>
              </a:defRPr>
            </a:lvl1pPr>
          </a:lstStyle>
          <a:p>
            <a:pPr algn="ctr">
              <a:defRPr sz="1800">
                <a:solidFill>
                  <a:srgbClr val="000000"/>
                </a:solidFill>
              </a:defRPr>
            </a:pPr>
            <a:r>
              <a:rPr lang="zh-CN" altLang="en-US" sz="1400" dirty="0" smtClean="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李志成</a:t>
            </a:r>
            <a:endParaRPr lang="zh-CN" altLang="en-US" sz="1400" dirty="0" smtClean="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11" name="Shape 1852"/>
          <p:cNvSpPr/>
          <p:nvPr/>
        </p:nvSpPr>
        <p:spPr>
          <a:xfrm>
            <a:off x="2293401" y="1792953"/>
            <a:ext cx="947691" cy="9476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26788" tIns="26788" rIns="26788" bIns="26788" numCol="1" anchor="ctr">
            <a:noAutofit/>
          </a:bodyPr>
          <a:lstStyle/>
          <a:p>
            <a:pPr>
              <a:lnSpc>
                <a:spcPct val="120000"/>
              </a:lnSpc>
            </a:pPr>
            <a:endParaRPr sz="1845">
              <a:solidFill>
                <a:srgbClr val="53585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2" name="Shape 1853"/>
          <p:cNvSpPr/>
          <p:nvPr/>
        </p:nvSpPr>
        <p:spPr>
          <a:xfrm>
            <a:off x="2571012" y="2107073"/>
            <a:ext cx="392466" cy="319449"/>
          </a:xfrm>
          <a:custGeom>
            <a:avLst/>
            <a:gdLst/>
            <a:ahLst/>
            <a:cxnLst>
              <a:cxn ang="0">
                <a:pos x="wd2" y="hd2"/>
              </a:cxn>
              <a:cxn ang="5400000">
                <a:pos x="wd2" y="hd2"/>
              </a:cxn>
              <a:cxn ang="10800000">
                <a:pos x="wd2" y="hd2"/>
              </a:cxn>
              <a:cxn ang="16200000">
                <a:pos x="wd2" y="hd2"/>
              </a:cxn>
            </a:cxnLst>
            <a:rect l="0" t="0" r="r" b="b"/>
            <a:pathLst>
              <a:path w="20480" h="21024" extrusionOk="0">
                <a:moveTo>
                  <a:pt x="18800" y="1728"/>
                </a:moveTo>
                <a:cubicBezTo>
                  <a:pt x="16810" y="-576"/>
                  <a:pt x="13583" y="-576"/>
                  <a:pt x="11591" y="1728"/>
                </a:cubicBezTo>
                <a:lnTo>
                  <a:pt x="10239" y="3293"/>
                </a:lnTo>
                <a:lnTo>
                  <a:pt x="8887" y="1728"/>
                </a:lnTo>
                <a:cubicBezTo>
                  <a:pt x="6897" y="-576"/>
                  <a:pt x="3670" y="-576"/>
                  <a:pt x="1680" y="1728"/>
                </a:cubicBezTo>
                <a:cubicBezTo>
                  <a:pt x="-560" y="4320"/>
                  <a:pt x="-560" y="8522"/>
                  <a:pt x="1680" y="11115"/>
                </a:cubicBezTo>
                <a:lnTo>
                  <a:pt x="10239" y="21024"/>
                </a:lnTo>
                <a:lnTo>
                  <a:pt x="18800" y="11115"/>
                </a:lnTo>
                <a:cubicBezTo>
                  <a:pt x="21040" y="8522"/>
                  <a:pt x="21040" y="4320"/>
                  <a:pt x="18800" y="1728"/>
                </a:cubicBezTo>
                <a:close/>
              </a:path>
            </a:pathLst>
          </a:custGeom>
          <a:solidFill>
            <a:srgbClr val="FFFFFF"/>
          </a:solidFill>
          <a:ln w="12700" cap="flat">
            <a:noFill/>
            <a:miter lim="400000"/>
          </a:ln>
          <a:effectLst/>
        </p:spPr>
        <p:txBody>
          <a:bodyPr wrap="square" lIns="0" tIns="0" rIns="0" bIns="0" numCol="1" anchor="ctr">
            <a:noAutofit/>
          </a:bodyPr>
          <a:lstStyle/>
          <a:p>
            <a:pPr>
              <a:lnSpc>
                <a:spcPct val="120000"/>
              </a:lnSpc>
            </a:pPr>
            <a:endParaRPr sz="1845">
              <a:solidFill>
                <a:srgbClr val="53585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Shape 1855"/>
          <p:cNvSpPr/>
          <p:nvPr/>
        </p:nvSpPr>
        <p:spPr>
          <a:xfrm>
            <a:off x="2671445" y="5506720"/>
            <a:ext cx="3245485" cy="294640"/>
          </a:xfrm>
          <a:prstGeom prst="rect">
            <a:avLst/>
          </a:prstGeom>
          <a:ln w="12700">
            <a:miter lim="400000"/>
          </a:ln>
        </p:spPr>
        <p:txBody>
          <a:bodyPr wrap="square" lIns="0" tIns="0" rIns="0" bIns="0">
            <a:spAutoFit/>
          </a:bodyPr>
          <a:lstStyle>
            <a:lvl1pPr>
              <a:lnSpc>
                <a:spcPct val="120000"/>
              </a:lnSpc>
              <a:spcBef>
                <a:spcPts val="4500"/>
              </a:spcBef>
              <a:defRPr sz="2000">
                <a:solidFill>
                  <a:srgbClr val="53585F"/>
                </a:solidFill>
              </a:defRPr>
            </a:lvl1pPr>
          </a:lstStyle>
          <a:p>
            <a:pPr algn="just">
              <a:defRPr sz="1800">
                <a:solidFill>
                  <a:srgbClr val="000000"/>
                </a:solidFill>
              </a:defRPr>
            </a:pPr>
            <a:r>
              <a:rPr lang="en-US" altLang="zh-CN" sz="1600" dirty="0" smtClean="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登录页面设计，</a:t>
            </a:r>
            <a:r>
              <a:rPr lang="zh-CN" altLang="en-US" sz="1600" dirty="0" smtClean="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修改密码，</a:t>
            </a:r>
            <a:r>
              <a:rPr lang="en-US" altLang="zh-CN" sz="1600" dirty="0" smtClean="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ppt制作</a:t>
            </a:r>
            <a:endParaRPr lang="en-US" altLang="zh-CN" sz="1600" dirty="0" smtClean="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14" name="Shape 1856"/>
          <p:cNvSpPr/>
          <p:nvPr/>
        </p:nvSpPr>
        <p:spPr>
          <a:xfrm>
            <a:off x="3642266" y="5204375"/>
            <a:ext cx="1550543" cy="257810"/>
          </a:xfrm>
          <a:prstGeom prst="rect">
            <a:avLst/>
          </a:prstGeom>
          <a:ln w="12700">
            <a:miter lim="400000"/>
          </a:ln>
        </p:spPr>
        <p:txBody>
          <a:bodyPr lIns="0" tIns="0" rIns="0" bIns="0" anchor="ctr">
            <a:spAutoFit/>
          </a:bodyPr>
          <a:lstStyle>
            <a:lvl1pPr>
              <a:lnSpc>
                <a:spcPct val="120000"/>
              </a:lnSpc>
              <a:defRPr sz="3500">
                <a:solidFill>
                  <a:srgbClr val="53585F"/>
                </a:solidFill>
              </a:defRPr>
            </a:lvl1pPr>
          </a:lstStyle>
          <a:p>
            <a:pPr algn="ctr">
              <a:defRPr sz="1800">
                <a:solidFill>
                  <a:srgbClr val="000000"/>
                </a:solidFill>
              </a:defRPr>
            </a:pPr>
            <a:r>
              <a:rPr lang="zh-CN" altLang="en-US" sz="1400" dirty="0" smtClean="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陈婷婷</a:t>
            </a:r>
            <a:endParaRPr lang="zh-CN" altLang="en-US" sz="1400" dirty="0" smtClean="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15" name="Shape 1857"/>
          <p:cNvSpPr/>
          <p:nvPr/>
        </p:nvSpPr>
        <p:spPr>
          <a:xfrm>
            <a:off x="3940501" y="3916999"/>
            <a:ext cx="954074" cy="9540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26788" tIns="26788" rIns="26788" bIns="26788" anchor="ctr"/>
          <a:lstStyle/>
          <a:p>
            <a:pPr>
              <a:lnSpc>
                <a:spcPct val="120000"/>
              </a:lnSpc>
            </a:pPr>
            <a:endParaRPr sz="1845">
              <a:solidFill>
                <a:srgbClr val="53585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Shape 1859"/>
          <p:cNvSpPr/>
          <p:nvPr/>
        </p:nvSpPr>
        <p:spPr>
          <a:xfrm>
            <a:off x="7491095" y="5532755"/>
            <a:ext cx="4251325" cy="589915"/>
          </a:xfrm>
          <a:prstGeom prst="rect">
            <a:avLst/>
          </a:prstGeom>
          <a:noFill/>
          <a:ln w="12700" cap="flat">
            <a:noFill/>
            <a:miter lim="400000"/>
          </a:ln>
          <a:effectLst/>
        </p:spPr>
        <p:txBody>
          <a:bodyPr wrap="square" lIns="0" tIns="0" rIns="0" bIns="0" numCol="1" anchor="t">
            <a:spAutoFit/>
          </a:bodyPr>
          <a:lstStyle>
            <a:lvl1pPr>
              <a:lnSpc>
                <a:spcPct val="120000"/>
              </a:lnSpc>
              <a:spcBef>
                <a:spcPts val="4500"/>
              </a:spcBef>
              <a:defRPr sz="2000">
                <a:solidFill>
                  <a:srgbClr val="53585F"/>
                </a:solidFill>
              </a:defRPr>
            </a:lvl1pPr>
          </a:lstStyle>
          <a:p>
            <a:pPr algn="just">
              <a:defRPr sz="1800">
                <a:solidFill>
                  <a:srgbClr val="000000"/>
                </a:solidFill>
              </a:defRPr>
            </a:pPr>
            <a:r>
              <a:rPr lang="en-US" altLang="zh-CN" sz="1600" dirty="0" smtClean="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兼职发布页面设计，文档制作，原型设计，个人资料设置</a:t>
            </a:r>
            <a:endParaRPr lang="en-US" altLang="zh-CN" sz="1600" dirty="0" smtClean="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19" name="Shape 1860"/>
          <p:cNvSpPr/>
          <p:nvPr/>
        </p:nvSpPr>
        <p:spPr>
          <a:xfrm>
            <a:off x="7602902" y="5230068"/>
            <a:ext cx="1550543" cy="257810"/>
          </a:xfrm>
          <a:prstGeom prst="rect">
            <a:avLst/>
          </a:prstGeom>
          <a:noFill/>
          <a:ln w="12700" cap="flat">
            <a:noFill/>
            <a:miter lim="400000"/>
          </a:ln>
          <a:effectLst/>
        </p:spPr>
        <p:txBody>
          <a:bodyPr wrap="square" lIns="0" tIns="0" rIns="0" bIns="0" numCol="1" anchor="ctr">
            <a:spAutoFit/>
          </a:bodyPr>
          <a:lstStyle>
            <a:lvl1pPr>
              <a:lnSpc>
                <a:spcPct val="120000"/>
              </a:lnSpc>
              <a:defRPr sz="3500">
                <a:solidFill>
                  <a:srgbClr val="53585F"/>
                </a:solidFill>
              </a:defRPr>
            </a:lvl1pPr>
          </a:lstStyle>
          <a:p>
            <a:pPr algn="ctr">
              <a:defRPr sz="1800">
                <a:solidFill>
                  <a:srgbClr val="000000"/>
                </a:solidFill>
              </a:defRPr>
            </a:pPr>
            <a:r>
              <a:rPr lang="zh-CN" altLang="en-US" sz="1400" dirty="0" smtClean="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黄扬帆</a:t>
            </a:r>
            <a:endParaRPr lang="zh-CN" altLang="en-US" sz="1400" dirty="0" smtClean="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20" name="Shape 1861"/>
          <p:cNvSpPr/>
          <p:nvPr/>
        </p:nvSpPr>
        <p:spPr>
          <a:xfrm>
            <a:off x="7903328" y="3944883"/>
            <a:ext cx="949693" cy="9496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26788" tIns="26788" rIns="26788" bIns="26788" numCol="1" anchor="ctr">
            <a:noAutofit/>
          </a:bodyPr>
          <a:lstStyle/>
          <a:p>
            <a:pPr>
              <a:lnSpc>
                <a:spcPct val="120000"/>
              </a:lnSpc>
            </a:pPr>
            <a:endParaRPr sz="1845">
              <a:solidFill>
                <a:srgbClr val="53585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 name="Shape 1862"/>
          <p:cNvSpPr/>
          <p:nvPr/>
        </p:nvSpPr>
        <p:spPr>
          <a:xfrm>
            <a:off x="8196543" y="4222218"/>
            <a:ext cx="363260" cy="324924"/>
          </a:xfrm>
          <a:custGeom>
            <a:avLst/>
            <a:gdLst/>
            <a:ahLst/>
            <a:cxnLst>
              <a:cxn ang="0">
                <a:pos x="wd2" y="hd2"/>
              </a:cxn>
              <a:cxn ang="5400000">
                <a:pos x="wd2" y="hd2"/>
              </a:cxn>
              <a:cxn ang="10800000">
                <a:pos x="wd2" y="hd2"/>
              </a:cxn>
              <a:cxn ang="16200000">
                <a:pos x="wd2" y="hd2"/>
              </a:cxn>
            </a:cxnLst>
            <a:rect l="0" t="0" r="r" b="b"/>
            <a:pathLst>
              <a:path w="21177" h="21458" extrusionOk="0">
                <a:moveTo>
                  <a:pt x="20906" y="11130"/>
                </a:moveTo>
                <a:lnTo>
                  <a:pt x="11466" y="425"/>
                </a:lnTo>
                <a:cubicBezTo>
                  <a:pt x="10983" y="-142"/>
                  <a:pt x="10193" y="-142"/>
                  <a:pt x="9710" y="425"/>
                </a:cubicBezTo>
                <a:lnTo>
                  <a:pt x="271" y="11130"/>
                </a:lnTo>
                <a:cubicBezTo>
                  <a:pt x="-212" y="11696"/>
                  <a:pt x="-32" y="12160"/>
                  <a:pt x="671" y="12160"/>
                </a:cubicBezTo>
                <a:lnTo>
                  <a:pt x="2638" y="12160"/>
                </a:lnTo>
                <a:lnTo>
                  <a:pt x="2638" y="20381"/>
                </a:lnTo>
                <a:cubicBezTo>
                  <a:pt x="2638" y="20976"/>
                  <a:pt x="2661" y="21458"/>
                  <a:pt x="3609" y="21458"/>
                </a:cubicBezTo>
                <a:lnTo>
                  <a:pt x="8190" y="21458"/>
                </a:lnTo>
                <a:lnTo>
                  <a:pt x="8190" y="13214"/>
                </a:lnTo>
                <a:lnTo>
                  <a:pt x="12986" y="13214"/>
                </a:lnTo>
                <a:lnTo>
                  <a:pt x="12986" y="21458"/>
                </a:lnTo>
                <a:lnTo>
                  <a:pt x="17795" y="21458"/>
                </a:lnTo>
                <a:cubicBezTo>
                  <a:pt x="18518" y="21458"/>
                  <a:pt x="18538" y="20976"/>
                  <a:pt x="18538" y="20381"/>
                </a:cubicBezTo>
                <a:lnTo>
                  <a:pt x="18538" y="12160"/>
                </a:lnTo>
                <a:lnTo>
                  <a:pt x="20505" y="12160"/>
                </a:lnTo>
                <a:cubicBezTo>
                  <a:pt x="21208" y="12160"/>
                  <a:pt x="21388" y="11696"/>
                  <a:pt x="20906" y="11130"/>
                </a:cubicBezTo>
                <a:close/>
              </a:path>
            </a:pathLst>
          </a:custGeom>
          <a:solidFill>
            <a:srgbClr val="FFFFFF"/>
          </a:solidFill>
          <a:ln w="12700" cap="flat">
            <a:noFill/>
            <a:miter lim="400000"/>
          </a:ln>
          <a:effectLst/>
        </p:spPr>
        <p:txBody>
          <a:bodyPr wrap="square" lIns="0" tIns="0" rIns="0" bIns="0" numCol="1" anchor="ctr">
            <a:noAutofit/>
          </a:bodyPr>
          <a:lstStyle/>
          <a:p>
            <a:pPr>
              <a:lnSpc>
                <a:spcPct val="120000"/>
              </a:lnSpc>
            </a:pPr>
            <a:endParaRPr sz="1845">
              <a:solidFill>
                <a:srgbClr val="53585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 name="Shape 1864"/>
          <p:cNvSpPr/>
          <p:nvPr/>
        </p:nvSpPr>
        <p:spPr>
          <a:xfrm>
            <a:off x="9199245" y="3379470"/>
            <a:ext cx="2665730" cy="516255"/>
          </a:xfrm>
          <a:prstGeom prst="rect">
            <a:avLst/>
          </a:prstGeom>
          <a:noFill/>
          <a:ln w="12700" cap="flat">
            <a:noFill/>
            <a:miter lim="400000"/>
          </a:ln>
          <a:effectLst/>
        </p:spPr>
        <p:txBody>
          <a:bodyPr wrap="square" lIns="0" tIns="0" rIns="0" bIns="0" numCol="1" anchor="t">
            <a:spAutoFit/>
          </a:bodyPr>
          <a:lstStyle>
            <a:lvl1pPr>
              <a:lnSpc>
                <a:spcPct val="120000"/>
              </a:lnSpc>
              <a:spcBef>
                <a:spcPts val="4500"/>
              </a:spcBef>
              <a:defRPr sz="2000">
                <a:solidFill>
                  <a:srgbClr val="53585F"/>
                </a:solidFill>
              </a:defRPr>
            </a:lvl1pPr>
          </a:lstStyle>
          <a:p>
            <a:pPr algn="just">
              <a:defRPr sz="1800">
                <a:solidFill>
                  <a:srgbClr val="000000"/>
                </a:solidFill>
              </a:defRPr>
            </a:pPr>
            <a:r>
              <a:rPr lang="en-US" altLang="zh-CN" sz="1400" dirty="0" smtClean="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兼职详情前后台功能，申诉前后台功能</a:t>
            </a:r>
            <a:endParaRPr lang="en-US" altLang="zh-CN" sz="1400" dirty="0" smtClean="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24" name="Shape 1865"/>
          <p:cNvSpPr/>
          <p:nvPr/>
        </p:nvSpPr>
        <p:spPr>
          <a:xfrm>
            <a:off x="9310696" y="3077138"/>
            <a:ext cx="1550543" cy="257810"/>
          </a:xfrm>
          <a:prstGeom prst="rect">
            <a:avLst/>
          </a:prstGeom>
          <a:noFill/>
          <a:ln w="12700" cap="flat">
            <a:noFill/>
            <a:miter lim="400000"/>
          </a:ln>
          <a:effectLst/>
        </p:spPr>
        <p:txBody>
          <a:bodyPr wrap="square" lIns="0" tIns="0" rIns="0" bIns="0" numCol="1" anchor="ctr">
            <a:spAutoFit/>
          </a:bodyPr>
          <a:lstStyle>
            <a:lvl1pPr>
              <a:lnSpc>
                <a:spcPct val="120000"/>
              </a:lnSpc>
              <a:defRPr sz="3500">
                <a:solidFill>
                  <a:srgbClr val="53585F"/>
                </a:solidFill>
              </a:defRPr>
            </a:lvl1pPr>
          </a:lstStyle>
          <a:p>
            <a:pPr algn="ctr">
              <a:defRPr sz="1800">
                <a:solidFill>
                  <a:srgbClr val="000000"/>
                </a:solidFill>
              </a:defRPr>
            </a:pPr>
            <a:r>
              <a:rPr lang="zh-CN" altLang="en-US" sz="1400" dirty="0" smtClean="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周志勇</a:t>
            </a:r>
            <a:endParaRPr lang="zh-CN" altLang="en-US" sz="1400" dirty="0" smtClean="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25" name="Shape 1866"/>
          <p:cNvSpPr/>
          <p:nvPr/>
        </p:nvSpPr>
        <p:spPr>
          <a:xfrm>
            <a:off x="9611121" y="1791952"/>
            <a:ext cx="949693" cy="9496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26788" tIns="26788" rIns="26788" bIns="26788" numCol="1" anchor="ctr">
            <a:noAutofit/>
          </a:bodyPr>
          <a:lstStyle/>
          <a:p>
            <a:pPr>
              <a:lnSpc>
                <a:spcPct val="120000"/>
              </a:lnSpc>
            </a:pPr>
            <a:endParaRPr sz="1845">
              <a:solidFill>
                <a:srgbClr val="53585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 name="Shape 1857"/>
          <p:cNvSpPr/>
          <p:nvPr/>
        </p:nvSpPr>
        <p:spPr>
          <a:xfrm>
            <a:off x="3940501" y="3917655"/>
            <a:ext cx="954074" cy="9540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26788" tIns="26788" rIns="26788" bIns="26788" anchor="ctr"/>
          <a:lstStyle/>
          <a:p>
            <a:pPr>
              <a:lnSpc>
                <a:spcPct val="120000"/>
              </a:lnSpc>
            </a:pPr>
            <a:endParaRPr sz="1845">
              <a:solidFill>
                <a:srgbClr val="53585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6" name="Shape 1858"/>
          <p:cNvSpPr/>
          <p:nvPr/>
        </p:nvSpPr>
        <p:spPr>
          <a:xfrm>
            <a:off x="4301622" y="4182942"/>
            <a:ext cx="231830" cy="422189"/>
          </a:xfrm>
          <a:custGeom>
            <a:avLst/>
            <a:gdLst/>
            <a:ahLst/>
            <a:cxnLst>
              <a:cxn ang="0">
                <a:pos x="wd2" y="hd2"/>
              </a:cxn>
              <a:cxn ang="5400000">
                <a:pos x="wd2" y="hd2"/>
              </a:cxn>
              <a:cxn ang="10800000">
                <a:pos x="wd2" y="hd2"/>
              </a:cxn>
              <a:cxn ang="16200000">
                <a:pos x="wd2" y="hd2"/>
              </a:cxn>
            </a:cxnLst>
            <a:rect l="0" t="0" r="r" b="b"/>
            <a:pathLst>
              <a:path w="21600" h="21600" extrusionOk="0">
                <a:moveTo>
                  <a:pt x="20407" y="3476"/>
                </a:moveTo>
                <a:cubicBezTo>
                  <a:pt x="16335" y="5612"/>
                  <a:pt x="16335" y="5612"/>
                  <a:pt x="16335" y="5612"/>
                </a:cubicBezTo>
                <a:cubicBezTo>
                  <a:pt x="14486" y="4583"/>
                  <a:pt x="12660" y="4068"/>
                  <a:pt x="10835" y="4068"/>
                </a:cubicBezTo>
                <a:cubicBezTo>
                  <a:pt x="9782" y="4068"/>
                  <a:pt x="8916" y="4222"/>
                  <a:pt x="8237" y="4531"/>
                </a:cubicBezTo>
                <a:cubicBezTo>
                  <a:pt x="7582" y="4827"/>
                  <a:pt x="7231" y="5188"/>
                  <a:pt x="7231" y="5587"/>
                </a:cubicBezTo>
                <a:cubicBezTo>
                  <a:pt x="7231" y="5921"/>
                  <a:pt x="7535" y="6256"/>
                  <a:pt x="8120" y="6591"/>
                </a:cubicBezTo>
                <a:cubicBezTo>
                  <a:pt x="8706" y="6938"/>
                  <a:pt x="9876" y="7299"/>
                  <a:pt x="11631" y="7685"/>
                </a:cubicBezTo>
                <a:cubicBezTo>
                  <a:pt x="14743" y="8380"/>
                  <a:pt x="16873" y="8972"/>
                  <a:pt x="18020" y="9461"/>
                </a:cubicBezTo>
                <a:cubicBezTo>
                  <a:pt x="19166" y="9950"/>
                  <a:pt x="20055" y="10530"/>
                  <a:pt x="20687" y="11225"/>
                </a:cubicBezTo>
                <a:cubicBezTo>
                  <a:pt x="21296" y="11907"/>
                  <a:pt x="21600" y="12679"/>
                  <a:pt x="21600" y="13529"/>
                </a:cubicBezTo>
                <a:cubicBezTo>
                  <a:pt x="21600" y="14379"/>
                  <a:pt x="21272" y="15177"/>
                  <a:pt x="20617" y="15897"/>
                </a:cubicBezTo>
                <a:cubicBezTo>
                  <a:pt x="19962" y="16618"/>
                  <a:pt x="19096" y="17198"/>
                  <a:pt x="18066" y="17622"/>
                </a:cubicBezTo>
                <a:cubicBezTo>
                  <a:pt x="17037" y="18034"/>
                  <a:pt x="15539" y="18356"/>
                  <a:pt x="13573" y="18575"/>
                </a:cubicBezTo>
                <a:cubicBezTo>
                  <a:pt x="13573" y="21600"/>
                  <a:pt x="13573" y="21600"/>
                  <a:pt x="13573" y="21600"/>
                </a:cubicBezTo>
                <a:cubicBezTo>
                  <a:pt x="9618" y="21600"/>
                  <a:pt x="9618" y="21600"/>
                  <a:pt x="9618" y="21600"/>
                </a:cubicBezTo>
                <a:cubicBezTo>
                  <a:pt x="9618" y="18652"/>
                  <a:pt x="9618" y="18652"/>
                  <a:pt x="9618" y="18652"/>
                </a:cubicBezTo>
                <a:cubicBezTo>
                  <a:pt x="7793" y="18536"/>
                  <a:pt x="6225" y="18292"/>
                  <a:pt x="4938" y="17906"/>
                </a:cubicBezTo>
                <a:cubicBezTo>
                  <a:pt x="3159" y="17378"/>
                  <a:pt x="1521" y="16670"/>
                  <a:pt x="0" y="15795"/>
                </a:cubicBezTo>
                <a:cubicBezTo>
                  <a:pt x="4002" y="13593"/>
                  <a:pt x="4002" y="13593"/>
                  <a:pt x="4002" y="13593"/>
                </a:cubicBezTo>
                <a:cubicBezTo>
                  <a:pt x="6576" y="15061"/>
                  <a:pt x="9057" y="15795"/>
                  <a:pt x="11444" y="15795"/>
                </a:cubicBezTo>
                <a:cubicBezTo>
                  <a:pt x="12684" y="15795"/>
                  <a:pt x="13714" y="15563"/>
                  <a:pt x="14603" y="15112"/>
                </a:cubicBezTo>
                <a:cubicBezTo>
                  <a:pt x="15469" y="14649"/>
                  <a:pt x="15913" y="14121"/>
                  <a:pt x="15913" y="13503"/>
                </a:cubicBezTo>
                <a:cubicBezTo>
                  <a:pt x="15913" y="12975"/>
                  <a:pt x="15633" y="12525"/>
                  <a:pt x="15071" y="12126"/>
                </a:cubicBezTo>
                <a:cubicBezTo>
                  <a:pt x="14509" y="11740"/>
                  <a:pt x="13386" y="11341"/>
                  <a:pt x="11748" y="10929"/>
                </a:cubicBezTo>
                <a:cubicBezTo>
                  <a:pt x="8401" y="10105"/>
                  <a:pt x="6155" y="9436"/>
                  <a:pt x="4961" y="8946"/>
                </a:cubicBezTo>
                <a:cubicBezTo>
                  <a:pt x="3791" y="8470"/>
                  <a:pt x="2902" y="7917"/>
                  <a:pt x="2317" y="7312"/>
                </a:cubicBezTo>
                <a:cubicBezTo>
                  <a:pt x="1732" y="6707"/>
                  <a:pt x="1451" y="6063"/>
                  <a:pt x="1451" y="5368"/>
                </a:cubicBezTo>
                <a:cubicBezTo>
                  <a:pt x="1451" y="4235"/>
                  <a:pt x="2223" y="3257"/>
                  <a:pt x="3768" y="2446"/>
                </a:cubicBezTo>
                <a:cubicBezTo>
                  <a:pt x="5312" y="1635"/>
                  <a:pt x="7255" y="1197"/>
                  <a:pt x="9618" y="1133"/>
                </a:cubicBezTo>
                <a:cubicBezTo>
                  <a:pt x="9618" y="0"/>
                  <a:pt x="9618" y="0"/>
                  <a:pt x="9618" y="0"/>
                </a:cubicBezTo>
                <a:cubicBezTo>
                  <a:pt x="13573" y="0"/>
                  <a:pt x="13573" y="0"/>
                  <a:pt x="13573" y="0"/>
                </a:cubicBezTo>
                <a:cubicBezTo>
                  <a:pt x="13573" y="1287"/>
                  <a:pt x="13573" y="1287"/>
                  <a:pt x="13573" y="1287"/>
                </a:cubicBezTo>
                <a:cubicBezTo>
                  <a:pt x="14954" y="1455"/>
                  <a:pt x="16101" y="1686"/>
                  <a:pt x="17037" y="1982"/>
                </a:cubicBezTo>
                <a:cubicBezTo>
                  <a:pt x="17996" y="2278"/>
                  <a:pt x="19119" y="2780"/>
                  <a:pt x="20407" y="3476"/>
                </a:cubicBezTo>
                <a:close/>
              </a:path>
            </a:pathLst>
          </a:custGeom>
          <a:solidFill>
            <a:srgbClr val="FFFFFF"/>
          </a:solidFill>
          <a:ln w="12700">
            <a:miter lim="400000"/>
          </a:ln>
        </p:spPr>
        <p:txBody>
          <a:bodyPr lIns="0" tIns="0" rIns="0" bIns="0"/>
          <a:lstStyle/>
          <a:p>
            <a:pPr>
              <a:lnSpc>
                <a:spcPct val="120000"/>
              </a:lnSpc>
            </a:pPr>
            <a:endParaRPr sz="1845">
              <a:solidFill>
                <a:srgbClr val="53585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Shape 1867"/>
          <p:cNvSpPr/>
          <p:nvPr/>
        </p:nvSpPr>
        <p:spPr>
          <a:xfrm>
            <a:off x="9918245" y="2091274"/>
            <a:ext cx="335443" cy="351048"/>
          </a:xfrm>
          <a:custGeom>
            <a:avLst/>
            <a:gdLst/>
            <a:ahLst/>
            <a:cxnLst>
              <a:cxn ang="0">
                <a:pos x="wd2" y="hd2"/>
              </a:cxn>
              <a:cxn ang="5400000">
                <a:pos x="wd2" y="hd2"/>
              </a:cxn>
              <a:cxn ang="10800000">
                <a:pos x="wd2" y="hd2"/>
              </a:cxn>
              <a:cxn ang="16200000">
                <a:pos x="wd2" y="hd2"/>
              </a:cxn>
            </a:cxnLst>
            <a:rect l="0" t="0" r="r" b="b"/>
            <a:pathLst>
              <a:path w="20781" h="20933" extrusionOk="0">
                <a:moveTo>
                  <a:pt x="18450" y="13962"/>
                </a:moveTo>
                <a:cubicBezTo>
                  <a:pt x="18104" y="14098"/>
                  <a:pt x="15778" y="12331"/>
                  <a:pt x="14291" y="9001"/>
                </a:cubicBezTo>
                <a:cubicBezTo>
                  <a:pt x="12804" y="5669"/>
                  <a:pt x="12992" y="2625"/>
                  <a:pt x="13337" y="2491"/>
                </a:cubicBezTo>
                <a:cubicBezTo>
                  <a:pt x="13683" y="2355"/>
                  <a:pt x="15952" y="4486"/>
                  <a:pt x="17438" y="7816"/>
                </a:cubicBezTo>
                <a:cubicBezTo>
                  <a:pt x="18925" y="11146"/>
                  <a:pt x="18797" y="13826"/>
                  <a:pt x="18450" y="13962"/>
                </a:cubicBezTo>
                <a:close/>
                <a:moveTo>
                  <a:pt x="19117" y="7012"/>
                </a:moveTo>
                <a:cubicBezTo>
                  <a:pt x="17204" y="2727"/>
                  <a:pt x="14125" y="-537"/>
                  <a:pt x="12567" y="74"/>
                </a:cubicBezTo>
                <a:cubicBezTo>
                  <a:pt x="9922" y="1108"/>
                  <a:pt x="14143" y="6078"/>
                  <a:pt x="1154" y="11160"/>
                </a:cubicBezTo>
                <a:cubicBezTo>
                  <a:pt x="32" y="11600"/>
                  <a:pt x="-253" y="13356"/>
                  <a:pt x="217" y="14406"/>
                </a:cubicBezTo>
                <a:cubicBezTo>
                  <a:pt x="685" y="15456"/>
                  <a:pt x="2220" y="16502"/>
                  <a:pt x="3342" y="16062"/>
                </a:cubicBezTo>
                <a:cubicBezTo>
                  <a:pt x="3537" y="15987"/>
                  <a:pt x="4250" y="15766"/>
                  <a:pt x="4250" y="15766"/>
                </a:cubicBezTo>
                <a:cubicBezTo>
                  <a:pt x="5051" y="16802"/>
                  <a:pt x="5889" y="16187"/>
                  <a:pt x="6186" y="16845"/>
                </a:cubicBezTo>
                <a:cubicBezTo>
                  <a:pt x="6544" y="17635"/>
                  <a:pt x="7322" y="19353"/>
                  <a:pt x="7586" y="19939"/>
                </a:cubicBezTo>
                <a:cubicBezTo>
                  <a:pt x="7850" y="20522"/>
                  <a:pt x="8450" y="21063"/>
                  <a:pt x="8885" y="20905"/>
                </a:cubicBezTo>
                <a:cubicBezTo>
                  <a:pt x="9318" y="20745"/>
                  <a:pt x="10797" y="20203"/>
                  <a:pt x="11362" y="19997"/>
                </a:cubicBezTo>
                <a:cubicBezTo>
                  <a:pt x="11927" y="19790"/>
                  <a:pt x="12062" y="19306"/>
                  <a:pt x="11889" y="18922"/>
                </a:cubicBezTo>
                <a:cubicBezTo>
                  <a:pt x="11703" y="18510"/>
                  <a:pt x="10939" y="18390"/>
                  <a:pt x="10721" y="17908"/>
                </a:cubicBezTo>
                <a:cubicBezTo>
                  <a:pt x="10503" y="17428"/>
                  <a:pt x="9791" y="15886"/>
                  <a:pt x="9586" y="15400"/>
                </a:cubicBezTo>
                <a:cubicBezTo>
                  <a:pt x="9308" y="14739"/>
                  <a:pt x="9899" y="14201"/>
                  <a:pt x="10759" y="14116"/>
                </a:cubicBezTo>
                <a:cubicBezTo>
                  <a:pt x="16671" y="13522"/>
                  <a:pt x="17775" y="17037"/>
                  <a:pt x="19789" y="16249"/>
                </a:cubicBezTo>
                <a:cubicBezTo>
                  <a:pt x="21347" y="15640"/>
                  <a:pt x="21030" y="11296"/>
                  <a:pt x="19117" y="7012"/>
                </a:cubicBezTo>
                <a:close/>
              </a:path>
            </a:pathLst>
          </a:custGeom>
          <a:solidFill>
            <a:srgbClr val="FFFFFF"/>
          </a:solidFill>
          <a:ln w="12700" cap="flat">
            <a:noFill/>
            <a:miter lim="400000"/>
          </a:ln>
          <a:effectLst/>
        </p:spPr>
        <p:txBody>
          <a:bodyPr wrap="square" lIns="0" tIns="0" rIns="0" bIns="0" numCol="1" anchor="ctr">
            <a:noAutofit/>
          </a:bodyPr>
          <a:lstStyle/>
          <a:p>
            <a:pPr>
              <a:lnSpc>
                <a:spcPct val="120000"/>
              </a:lnSpc>
            </a:pPr>
            <a:endParaRPr sz="1845">
              <a:solidFill>
                <a:srgbClr val="53585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 name="TextBox 8"/>
          <p:cNvSpPr txBox="1"/>
          <p:nvPr/>
        </p:nvSpPr>
        <p:spPr>
          <a:xfrm>
            <a:off x="857250" y="233727"/>
            <a:ext cx="394915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小组分工</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500"/>
                            </p:stCondLst>
                            <p:childTnLst>
                              <p:par>
                                <p:cTn id="20" presetID="18" presetClass="entr" presetSubtype="6"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strips(downRight)">
                                      <p:cBhvr>
                                        <p:cTn id="22" dur="500"/>
                                        <p:tgtEl>
                                          <p:spTgt spid="24"/>
                                        </p:tgtEl>
                                      </p:cBhvr>
                                    </p:animEffect>
                                  </p:childTnLst>
                                </p:cTn>
                              </p:par>
                              <p:par>
                                <p:cTn id="23" presetID="18" presetClass="entr" presetSubtype="6"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strips(downRight)">
                                      <p:cBhvr>
                                        <p:cTn id="25" dur="500"/>
                                        <p:tgtEl>
                                          <p:spTgt spid="23"/>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par>
                          <p:cTn id="33" fill="hold">
                            <p:stCondLst>
                              <p:cond delay="2500"/>
                            </p:stCondLst>
                            <p:childTnLst>
                              <p:par>
                                <p:cTn id="34" presetID="18" presetClass="entr" presetSubtype="6"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strips(downRight)">
                                      <p:cBhvr>
                                        <p:cTn id="36" dur="500"/>
                                        <p:tgtEl>
                                          <p:spTgt spid="19"/>
                                        </p:tgtEl>
                                      </p:cBhvr>
                                    </p:animEffect>
                                  </p:childTnLst>
                                </p:cTn>
                              </p:par>
                              <p:par>
                                <p:cTn id="37" presetID="18" presetClass="entr" presetSubtype="6"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strips(downRight)">
                                      <p:cBhvr>
                                        <p:cTn id="39" dur="500"/>
                                        <p:tgtEl>
                                          <p:spTgt spid="18"/>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3500"/>
                            </p:stCondLst>
                            <p:childTnLst>
                              <p:par>
                                <p:cTn id="48" presetID="18" presetClass="entr" presetSubtype="6"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strips(downRight)">
                                      <p:cBhvr>
                                        <p:cTn id="50" dur="500"/>
                                        <p:tgtEl>
                                          <p:spTgt spid="14"/>
                                        </p:tgtEl>
                                      </p:cBhvr>
                                    </p:animEffect>
                                  </p:childTnLst>
                                </p:cTn>
                              </p:par>
                              <p:par>
                                <p:cTn id="51" presetID="18" presetClass="entr" presetSubtype="6"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strips(downRight)">
                                      <p:cBhvr>
                                        <p:cTn id="53" dur="500"/>
                                        <p:tgtEl>
                                          <p:spTgt spid="13"/>
                                        </p:tgtEl>
                                      </p:cBhvr>
                                    </p:animEffect>
                                  </p:childTnLst>
                                </p:cTn>
                              </p:par>
                            </p:childTnLst>
                          </p:cTn>
                        </p:par>
                        <p:par>
                          <p:cTn id="54" fill="hold">
                            <p:stCondLst>
                              <p:cond delay="40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childTnLst>
                          </p:cTn>
                        </p:par>
                        <p:par>
                          <p:cTn id="61" fill="hold">
                            <p:stCondLst>
                              <p:cond delay="4500"/>
                            </p:stCondLst>
                            <p:childTnLst>
                              <p:par>
                                <p:cTn id="62" presetID="18" presetClass="entr" presetSubtype="6" fill="hold" grpId="0" nodeType="after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strips(downRight)">
                                      <p:cBhvr>
                                        <p:cTn id="64" dur="500"/>
                                        <p:tgtEl>
                                          <p:spTgt spid="10"/>
                                        </p:tgtEl>
                                      </p:cBhvr>
                                    </p:animEffect>
                                  </p:childTnLst>
                                </p:cTn>
                              </p:par>
                              <p:par>
                                <p:cTn id="65" presetID="18" presetClass="entr" presetSubtype="6" fill="hold" grpId="0" nodeType="withEffect">
                                  <p:stCondLst>
                                    <p:cond delay="0"/>
                                  </p:stCondLst>
                                  <p:childTnLst>
                                    <p:set>
                                      <p:cBhvr>
                                        <p:cTn id="66" dur="1" fill="hold">
                                          <p:stCondLst>
                                            <p:cond delay="0"/>
                                          </p:stCondLst>
                                        </p:cTn>
                                        <p:tgtEl>
                                          <p:spTgt spid="5">
                                            <p:txEl>
                                              <p:pRg st="0" end="0"/>
                                            </p:txEl>
                                          </p:spTgt>
                                        </p:tgtEl>
                                        <p:attrNameLst>
                                          <p:attrName>style.visibility</p:attrName>
                                        </p:attrNameLst>
                                      </p:cBhvr>
                                      <p:to>
                                        <p:strVal val="visible"/>
                                      </p:to>
                                    </p:set>
                                    <p:animEffect transition="in" filter="strips(downRight)">
                                      <p:cBhvr>
                                        <p:cTn id="67" dur="500"/>
                                        <p:tgtEl>
                                          <p:spTgt spid="5">
                                            <p:txEl>
                                              <p:pRg st="0" end="0"/>
                                            </p:txEl>
                                          </p:spTgt>
                                        </p:tgtEl>
                                      </p:cBhvr>
                                    </p:animEffect>
                                  </p:childTnLst>
                                </p:cTn>
                              </p:par>
                              <p:par>
                                <p:cTn id="68" presetID="1"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childTnLst>
                                </p:cTn>
                              </p:par>
                              <p:par>
                                <p:cTn id="70" presetID="27" presetClass="emph" presetSubtype="0" fill="remove" grpId="1" nodeType="withEffect">
                                  <p:stCondLst>
                                    <p:cond delay="0"/>
                                  </p:stCondLst>
                                  <p:childTnLst>
                                    <p:animClr clrSpc="rgb" dir="cw">
                                      <p:cBhvr override="childStyle">
                                        <p:cTn id="71" dur="250" autoRev="1" fill="remove"/>
                                        <p:tgtEl>
                                          <p:spTgt spid="28"/>
                                        </p:tgtEl>
                                        <p:attrNameLst>
                                          <p:attrName>style.color</p:attrName>
                                        </p:attrNameLst>
                                      </p:cBhvr>
                                      <p:to>
                                        <a:schemeClr val="bg1"/>
                                      </p:to>
                                    </p:animClr>
                                    <p:animClr clrSpc="rgb" dir="cw">
                                      <p:cBhvr>
                                        <p:cTn id="72" dur="250" autoRev="1" fill="remove"/>
                                        <p:tgtEl>
                                          <p:spTgt spid="28"/>
                                        </p:tgtEl>
                                        <p:attrNameLst>
                                          <p:attrName>fillcolor</p:attrName>
                                        </p:attrNameLst>
                                      </p:cBhvr>
                                      <p:to>
                                        <a:schemeClr val="bg1"/>
                                      </p:to>
                                    </p:animClr>
                                    <p:set>
                                      <p:cBhvr>
                                        <p:cTn id="73" dur="250" autoRev="1" fill="remove"/>
                                        <p:tgtEl>
                                          <p:spTgt spid="28"/>
                                        </p:tgtEl>
                                        <p:attrNameLst>
                                          <p:attrName>fill.type</p:attrName>
                                        </p:attrNameLst>
                                      </p:cBhvr>
                                      <p:to>
                                        <p:strVal val="solid"/>
                                      </p:to>
                                    </p:set>
                                    <p:set>
                                      <p:cBhvr>
                                        <p:cTn id="74" dur="250" autoRev="1" fill="remove"/>
                                        <p:tgtEl>
                                          <p:spTgt spid="2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 grpId="0" build="p"/>
      <p:bldP spid="5" grpId="0" build="p"/>
      <p:bldP spid="10" grpId="0" bldLvl="0" animBg="1"/>
      <p:bldP spid="11" grpId="0" animBg="1"/>
      <p:bldP spid="12" grpId="0" animBg="1"/>
      <p:bldP spid="13" grpId="0" animBg="1"/>
      <p:bldP spid="14" grpId="0" animBg="1"/>
      <p:bldP spid="15" grpId="0" animBg="1"/>
      <p:bldP spid="18" grpId="0" bldLvl="0" animBg="1"/>
      <p:bldP spid="19" grpId="0" bldLvl="0" animBg="1"/>
      <p:bldP spid="20" grpId="0" animBg="1"/>
      <p:bldP spid="21" grpId="0" animBg="1"/>
      <p:bldP spid="23" grpId="0" bldLvl="0" animBg="1"/>
      <p:bldP spid="24" grpId="0" bldLvl="0" animBg="1"/>
      <p:bldP spid="25" grpId="0" animBg="1"/>
      <p:bldP spid="28" grpId="0" animBg="1"/>
      <p:bldP spid="28" grpId="1" animBg="1"/>
      <p:bldP spid="16" grpId="0" animBg="1"/>
      <p:bldP spid="2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29285" y="788670"/>
            <a:ext cx="11909425" cy="6355715"/>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3"/>
          <p:cNvSpPr>
            <a:spLocks noChangeArrowheads="1"/>
          </p:cNvSpPr>
          <p:nvPr/>
        </p:nvSpPr>
        <p:spPr bwMode="auto">
          <a:xfrm>
            <a:off x="801370" y="1247775"/>
            <a:ext cx="11565890" cy="5447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600" dirty="0">
                <a:solidFill>
                  <a:schemeClr val="bg1"/>
                </a:solidFill>
                <a:ea typeface="微软雅黑" panose="020B0503020204020204" pitchFamily="34" charset="-122"/>
                <a:sym typeface="Arial" panose="020B0604020202020204" pitchFamily="34" charset="0"/>
              </a:rPr>
              <a:t>通过教务系统导入课表，采取java的URL类来模拟表单登录方式获取cookie，通过cookie获取验证码图片保存到本地，最后再将学号密码和验证码发送到后台进行数据的请求访问，并通过正则表达式将需要的数据爬取保存到数据库</a:t>
            </a:r>
            <a:r>
              <a:rPr lang="zh-CN" altLang="en-US" sz="2000" dirty="0">
                <a:solidFill>
                  <a:schemeClr val="bg1"/>
                </a:solidFill>
                <a:ea typeface="微软雅黑" panose="020B0503020204020204" pitchFamily="34" charset="-122"/>
                <a:sym typeface="Arial" panose="020B0604020202020204" pitchFamily="34" charset="0"/>
              </a:rPr>
              <a:t>（李利光）</a:t>
            </a:r>
            <a:endParaRPr lang="zh-CN" altLang="en-US" sz="2000" dirty="0">
              <a:solidFill>
                <a:schemeClr val="bg1"/>
              </a:solidFill>
              <a:ea typeface="微软雅黑" panose="020B0503020204020204" pitchFamily="34" charset="-122"/>
              <a:sym typeface="Arial" panose="020B0604020202020204" pitchFamily="34" charset="0"/>
            </a:endParaRPr>
          </a:p>
          <a:p>
            <a:pPr algn="just">
              <a:lnSpc>
                <a:spcPct val="150000"/>
              </a:lnSpc>
            </a:pPr>
            <a:r>
              <a:rPr lang="zh-CN" altLang="en-US" sz="1600" dirty="0">
                <a:solidFill>
                  <a:schemeClr val="bg1"/>
                </a:solidFill>
                <a:ea typeface="微软雅黑" panose="020B0503020204020204" pitchFamily="34" charset="-122"/>
                <a:sym typeface="Arial" panose="020B0604020202020204" pitchFamily="34" charset="0"/>
              </a:rPr>
              <a:t>问题来源	兼职详情界面的、申诉页面图片的设计与改进。增删改查业务与数据库的理解</a:t>
            </a:r>
            <a:endParaRPr lang="zh-CN" altLang="en-US" sz="1600" dirty="0">
              <a:solidFill>
                <a:schemeClr val="bg1"/>
              </a:solidFill>
              <a:ea typeface="微软雅黑" panose="020B0503020204020204" pitchFamily="34" charset="-122"/>
              <a:sym typeface="Arial" panose="020B0604020202020204" pitchFamily="34" charset="0"/>
            </a:endParaRPr>
          </a:p>
          <a:p>
            <a:pPr algn="just">
              <a:lnSpc>
                <a:spcPct val="150000"/>
              </a:lnSpc>
            </a:pPr>
            <a:r>
              <a:rPr lang="zh-CN" altLang="en-US" sz="1600" dirty="0">
                <a:solidFill>
                  <a:schemeClr val="bg1"/>
                </a:solidFill>
                <a:ea typeface="微软雅黑" panose="020B0503020204020204" pitchFamily="34" charset="-122"/>
                <a:sym typeface="Arial" panose="020B0604020202020204" pitchFamily="34" charset="0"/>
              </a:rPr>
              <a:t>问题描述	在页面设计中经常浮动样式的冲突，不断查找修改。JAVA功底薄弱对泛型等不能很好地理解运用，耗时耗力。数据转化的冲突等	</a:t>
            </a:r>
            <a:endParaRPr lang="zh-CN" altLang="en-US" sz="1600" dirty="0">
              <a:solidFill>
                <a:schemeClr val="bg1"/>
              </a:solidFill>
              <a:ea typeface="微软雅黑" panose="020B0503020204020204" pitchFamily="34" charset="-122"/>
              <a:sym typeface="Arial" panose="020B0604020202020204" pitchFamily="34" charset="0"/>
            </a:endParaRPr>
          </a:p>
          <a:p>
            <a:pPr algn="just">
              <a:lnSpc>
                <a:spcPct val="150000"/>
              </a:lnSpc>
            </a:pPr>
            <a:r>
              <a:rPr lang="zh-CN" altLang="en-US" sz="1600" dirty="0">
                <a:solidFill>
                  <a:schemeClr val="bg1"/>
                </a:solidFill>
                <a:ea typeface="微软雅黑" panose="020B0503020204020204" pitchFamily="34" charset="-122"/>
                <a:sym typeface="Arial" panose="020B0604020202020204" pitchFamily="34" charset="0"/>
              </a:rPr>
              <a:t>查看资料（3项以上）</a:t>
            </a:r>
            <a:endParaRPr lang="zh-CN" altLang="en-US" sz="1600" dirty="0">
              <a:solidFill>
                <a:schemeClr val="bg1"/>
              </a:solidFill>
              <a:ea typeface="微软雅黑" panose="020B0503020204020204" pitchFamily="34" charset="-122"/>
              <a:sym typeface="Arial" panose="020B0604020202020204" pitchFamily="34" charset="0"/>
            </a:endParaRPr>
          </a:p>
          <a:p>
            <a:pPr algn="just">
              <a:lnSpc>
                <a:spcPct val="150000"/>
              </a:lnSpc>
            </a:pPr>
            <a:r>
              <a:rPr lang="zh-CN" altLang="en-US" sz="1600" dirty="0">
                <a:solidFill>
                  <a:schemeClr val="bg1"/>
                </a:solidFill>
                <a:ea typeface="微软雅黑" panose="020B0503020204020204" pitchFamily="34" charset="-122"/>
                <a:sym typeface="Arial" panose="020B0604020202020204" pitchFamily="34" charset="0"/>
              </a:rPr>
              <a:t>js实现原生上传图片以及显示：https://blog.csdn.net/wen_3370/article/details/80264032、用原生JS实现多张图片上传及预览功能（兼容IE8）：http://www.cnblogs.com/xuehaoyue/p/9964475.html、js原生同时上传多张图片到Java后端远程服务器，页面显示图片，后端使用springboot、</a:t>
            </a:r>
            <a:r>
              <a:rPr lang="en-US" altLang="zh-CN" sz="1600" dirty="0">
                <a:solidFill>
                  <a:schemeClr val="bg1"/>
                </a:solidFill>
                <a:ea typeface="微软雅黑" panose="020B0503020204020204" pitchFamily="34" charset="-122"/>
                <a:sym typeface="Arial" panose="020B0604020202020204" pitchFamily="34" charset="0"/>
              </a:rPr>
              <a:t>h</a:t>
            </a:r>
            <a:r>
              <a:rPr lang="zh-CN" altLang="en-US" sz="1600" dirty="0">
                <a:solidFill>
                  <a:schemeClr val="bg1"/>
                </a:solidFill>
                <a:ea typeface="微软雅黑" panose="020B0503020204020204" pitchFamily="34" charset="-122"/>
                <a:sym typeface="Arial" panose="020B0604020202020204" pitchFamily="34" charset="0"/>
              </a:rPr>
              <a:t>ttps://blog.csdn.net/sinat_35747438/article/details/81253958、SpringBoot 值的注入以及 EL 表达式</a:t>
            </a:r>
            <a:endParaRPr lang="zh-CN" altLang="en-US" sz="1600" dirty="0">
              <a:solidFill>
                <a:schemeClr val="bg1"/>
              </a:solidFill>
              <a:ea typeface="微软雅黑" panose="020B0503020204020204" pitchFamily="34" charset="-122"/>
              <a:sym typeface="Arial" panose="020B0604020202020204" pitchFamily="34" charset="0"/>
            </a:endParaRPr>
          </a:p>
          <a:p>
            <a:pPr algn="just">
              <a:lnSpc>
                <a:spcPct val="150000"/>
              </a:lnSpc>
            </a:pPr>
            <a:r>
              <a:rPr lang="zh-CN" altLang="en-US" sz="1600" dirty="0">
                <a:solidFill>
                  <a:schemeClr val="bg1"/>
                </a:solidFill>
                <a:ea typeface="微软雅黑" panose="020B0503020204020204" pitchFamily="34" charset="-122"/>
                <a:sym typeface="Arial" panose="020B0604020202020204" pitchFamily="34" charset="0"/>
              </a:rPr>
              <a:t>https://blog.csdn.net/github_38151745/article/details/83346325、spring-mvc解决EL表达式不能使用问题、https://blog.csdn.net/supersunshine/article/details/33740791、学习guns框架的教程...</a:t>
            </a:r>
            <a:endParaRPr lang="zh-CN" altLang="en-US" sz="1600" dirty="0">
              <a:solidFill>
                <a:schemeClr val="bg1"/>
              </a:solidFill>
              <a:ea typeface="微软雅黑" panose="020B0503020204020204" pitchFamily="34" charset="-122"/>
              <a:sym typeface="Arial" panose="020B0604020202020204" pitchFamily="34" charset="0"/>
            </a:endParaRPr>
          </a:p>
          <a:p>
            <a:pPr algn="just">
              <a:lnSpc>
                <a:spcPct val="150000"/>
              </a:lnSpc>
            </a:pPr>
            <a:r>
              <a:rPr lang="zh-CN" altLang="en-US" sz="1600" dirty="0">
                <a:solidFill>
                  <a:schemeClr val="bg1"/>
                </a:solidFill>
                <a:ea typeface="微软雅黑" panose="020B0503020204020204" pitchFamily="34" charset="-122"/>
                <a:sym typeface="Arial" panose="020B0604020202020204" pitchFamily="34" charset="0"/>
              </a:rPr>
              <a:t>解决结果：通过学习guns框架、了解el表达式、beetl、springboot、mybatis、jquery等技术，和使用代码生成器工具了解其中的关联关系，有些采用硬编码写死，基本解决想实现的功能，只差申诉页面表单图片数据上传。</a:t>
            </a:r>
            <a:r>
              <a:rPr lang="zh-CN" altLang="en-US" sz="2000" dirty="0">
                <a:solidFill>
                  <a:schemeClr val="bg1"/>
                </a:solidFill>
                <a:ea typeface="微软雅黑" panose="020B0503020204020204" pitchFamily="34" charset="-122"/>
                <a:sym typeface="Arial" panose="020B0604020202020204" pitchFamily="34" charset="0"/>
              </a:rPr>
              <a:t>（周志勇）</a:t>
            </a:r>
            <a:endParaRPr lang="zh-CN" altLang="en-US" sz="1600" dirty="0">
              <a:solidFill>
                <a:schemeClr val="bg1"/>
              </a:solidFill>
              <a:ea typeface="微软雅黑" panose="020B0503020204020204" pitchFamily="34" charset="-122"/>
              <a:sym typeface="Arial" panose="020B0604020202020204" pitchFamily="34" charset="0"/>
            </a:endParaRPr>
          </a:p>
          <a:p>
            <a:pPr algn="just">
              <a:lnSpc>
                <a:spcPct val="150000"/>
              </a:lnSpc>
            </a:pPr>
            <a:r>
              <a:rPr lang="zh-CN" altLang="en-US" sz="1600" dirty="0">
                <a:solidFill>
                  <a:schemeClr val="bg1"/>
                </a:solidFill>
                <a:ea typeface="微软雅黑" panose="020B0503020204020204" pitchFamily="34" charset="-122"/>
                <a:sym typeface="Arial" panose="020B0604020202020204" pitchFamily="34" charset="0"/>
              </a:rPr>
              <a:t>对账号密码登录和短信验证码登录的事件冒泡算法不会应用；解决：运用了苏宁易购的</a:t>
            </a:r>
            <a:r>
              <a:rPr lang="en-US" altLang="zh-CN" sz="1600" dirty="0">
                <a:solidFill>
                  <a:schemeClr val="bg1"/>
                </a:solidFill>
                <a:ea typeface="微软雅黑" panose="020B0503020204020204" pitchFamily="34" charset="-122"/>
                <a:sym typeface="Arial" panose="020B0604020202020204" pitchFamily="34" charset="0"/>
              </a:rPr>
              <a:t>JS</a:t>
            </a:r>
            <a:r>
              <a:rPr lang="zh-CN" altLang="en-US" sz="1600" dirty="0">
                <a:solidFill>
                  <a:schemeClr val="bg1"/>
                </a:solidFill>
                <a:ea typeface="微软雅黑" panose="020B0503020204020204" pitchFamily="34" charset="-122"/>
                <a:sym typeface="Arial" panose="020B0604020202020204" pitchFamily="34" charset="0"/>
              </a:rPr>
              <a:t>代码暂时解决</a:t>
            </a:r>
            <a:r>
              <a:rPr lang="zh-CN" altLang="en-US" sz="2000" dirty="0">
                <a:solidFill>
                  <a:schemeClr val="bg1"/>
                </a:solidFill>
                <a:ea typeface="微软雅黑" panose="020B0503020204020204" pitchFamily="34" charset="-122"/>
                <a:sym typeface="Arial" panose="020B0604020202020204" pitchFamily="34" charset="0"/>
              </a:rPr>
              <a:t>（陈婷婷）</a:t>
            </a:r>
            <a:endParaRPr lang="zh-CN" altLang="en-US" sz="2000" dirty="0">
              <a:solidFill>
                <a:schemeClr val="bg1"/>
              </a:solidFill>
              <a:ea typeface="微软雅黑" panose="020B0503020204020204" pitchFamily="34" charset="-122"/>
              <a:sym typeface="Arial" panose="020B0604020202020204" pitchFamily="34" charset="0"/>
            </a:endParaRPr>
          </a:p>
        </p:txBody>
      </p:sp>
      <p:sp>
        <p:nvSpPr>
          <p:cNvPr id="25" name="TextBox 8"/>
          <p:cNvSpPr txBox="1"/>
          <p:nvPr/>
        </p:nvSpPr>
        <p:spPr>
          <a:xfrm>
            <a:off x="857250" y="233727"/>
            <a:ext cx="394915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难点及解决方案</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 calcmode="lin" valueType="num">
                                      <p:cBhvr>
                                        <p:cTn id="9" dur="500" fill="hold"/>
                                        <p:tgtEl>
                                          <p:spTgt spid="16"/>
                                        </p:tgtEl>
                                        <p:attrNameLst>
                                          <p:attrName>ppt_x</p:attrName>
                                        </p:attrNameLst>
                                      </p:cBhvr>
                                      <p:tavLst>
                                        <p:tav tm="0">
                                          <p:val>
                                            <p:fltVal val="0.5"/>
                                          </p:val>
                                        </p:tav>
                                        <p:tav tm="100000">
                                          <p:val>
                                            <p:strVal val="#ppt_x"/>
                                          </p:val>
                                        </p:tav>
                                      </p:tavLst>
                                    </p:anim>
                                    <p:anim calcmode="lin" valueType="num">
                                      <p:cBhvr>
                                        <p:cTn id="10" dur="500" fill="hold"/>
                                        <p:tgtEl>
                                          <p:spTgt spid="16"/>
                                        </p:tgtEl>
                                        <p:attrNameLst>
                                          <p:attrName>ppt_y</p:attrName>
                                        </p:attrNameLst>
                                      </p:cBhvr>
                                      <p:tavLst>
                                        <p:tav tm="0">
                                          <p:val>
                                            <p:fltVal val="0.5"/>
                                          </p:val>
                                        </p:tav>
                                        <p:tav tm="100000">
                                          <p:val>
                                            <p:strVal val="#ppt_y"/>
                                          </p:val>
                                        </p:tav>
                                      </p:tavLst>
                                    </p:anim>
                                  </p:childTnLst>
                                </p:cTn>
                              </p:par>
                              <p:par>
                                <p:cTn id="11" presetID="49" presetClass="entr" presetSubtype="0" decel="100000" fill="hold" grpId="1"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 calcmode="lin" valueType="num">
                                      <p:cBhvr>
                                        <p:cTn id="15" dur="500" fill="hold"/>
                                        <p:tgtEl>
                                          <p:spTgt spid="16"/>
                                        </p:tgtEl>
                                        <p:attrNameLst>
                                          <p:attrName>style.rotation</p:attrName>
                                        </p:attrNameLst>
                                      </p:cBhvr>
                                      <p:tavLst>
                                        <p:tav tm="0">
                                          <p:val>
                                            <p:fltVal val="360"/>
                                          </p:val>
                                        </p:tav>
                                        <p:tav tm="100000">
                                          <p:val>
                                            <p:fltVal val="0"/>
                                          </p:val>
                                        </p:tav>
                                      </p:tavLst>
                                    </p:anim>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a:xfrm rot="4351113">
            <a:off x="7174023" y="2127968"/>
            <a:ext cx="4707118" cy="3246798"/>
            <a:chOff x="940378" y="1114346"/>
            <a:chExt cx="7056438" cy="4867275"/>
          </a:xfrm>
        </p:grpSpPr>
        <p:sp>
          <p:nvSpPr>
            <p:cNvPr id="6" name="Arc 682"/>
            <p:cNvSpPr/>
            <p:nvPr/>
          </p:nvSpPr>
          <p:spPr bwMode="auto">
            <a:xfrm rot="18746405">
              <a:off x="3554196" y="1119903"/>
              <a:ext cx="1014413" cy="1003300"/>
            </a:xfrm>
            <a:custGeom>
              <a:avLst/>
              <a:gdLst>
                <a:gd name="T0" fmla="*/ 2147483647 w 21600"/>
                <a:gd name="T1" fmla="*/ 0 h 21356"/>
                <a:gd name="T2" fmla="*/ 2147483647 w 21600"/>
                <a:gd name="T3" fmla="*/ 2147483647 h 21356"/>
                <a:gd name="T4" fmla="*/ 0 w 21600"/>
                <a:gd name="T5" fmla="*/ 2147483647 h 21356"/>
                <a:gd name="T6" fmla="*/ 0 60000 65536"/>
                <a:gd name="T7" fmla="*/ 0 60000 65536"/>
                <a:gd name="T8" fmla="*/ 0 60000 65536"/>
                <a:gd name="T9" fmla="*/ 0 w 21600"/>
                <a:gd name="T10" fmla="*/ 0 h 21356"/>
                <a:gd name="T11" fmla="*/ 21600 w 21600"/>
                <a:gd name="T12" fmla="*/ 21356 h 21356"/>
              </a:gdLst>
              <a:ahLst/>
              <a:cxnLst>
                <a:cxn ang="T6">
                  <a:pos x="T0" y="T1"/>
                </a:cxn>
                <a:cxn ang="T7">
                  <a:pos x="T2" y="T3"/>
                </a:cxn>
                <a:cxn ang="T8">
                  <a:pos x="T4" y="T5"/>
                </a:cxn>
              </a:cxnLst>
              <a:rect l="T9" t="T10" r="T11" b="T12"/>
              <a:pathLst>
                <a:path w="21600" h="21356" fill="none" extrusionOk="0">
                  <a:moveTo>
                    <a:pt x="3237" y="-1"/>
                  </a:moveTo>
                  <a:cubicBezTo>
                    <a:pt x="13795" y="1600"/>
                    <a:pt x="21600" y="10676"/>
                    <a:pt x="21600" y="21356"/>
                  </a:cubicBezTo>
                </a:path>
                <a:path w="21600" h="21356" stroke="0" extrusionOk="0">
                  <a:moveTo>
                    <a:pt x="3237" y="-1"/>
                  </a:moveTo>
                  <a:cubicBezTo>
                    <a:pt x="13795" y="1600"/>
                    <a:pt x="21600" y="10676"/>
                    <a:pt x="21600" y="21356"/>
                  </a:cubicBezTo>
                  <a:lnTo>
                    <a:pt x="0" y="21356"/>
                  </a:lnTo>
                  <a:lnTo>
                    <a:pt x="3237" y="-1"/>
                  </a:lnTo>
                  <a:close/>
                </a:path>
              </a:pathLst>
            </a:custGeom>
            <a:noFill/>
            <a:ln w="9525">
              <a:solidFill>
                <a:schemeClr val="bg1">
                  <a:lumMod val="50000"/>
                </a:scheme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735" latinLnBrk="1">
                <a:lnSpc>
                  <a:spcPct val="120000"/>
                </a:lnSpc>
                <a:spcBef>
                  <a:spcPts val="0"/>
                </a:spcBef>
                <a:spcAft>
                  <a:spcPts val="0"/>
                </a:spcAft>
                <a:defRPr/>
              </a:pPr>
              <a:endParaRPr kumimoji="1" lang="zh-CN" altLang="en-US" sz="900"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673"/>
            <p:cNvSpPr>
              <a:spLocks noEditPoints="1"/>
            </p:cNvSpPr>
            <p:nvPr/>
          </p:nvSpPr>
          <p:spPr bwMode="auto">
            <a:xfrm rot="21275257">
              <a:off x="4204278" y="1579484"/>
              <a:ext cx="2628900" cy="2630487"/>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2"/>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algn="just" fontAlgn="base" latinLnBrk="1">
                <a:lnSpc>
                  <a:spcPct val="120000"/>
                </a:lnSpc>
                <a:spcBef>
                  <a:spcPts val="0"/>
                </a:spcBef>
                <a:spcAft>
                  <a:spcPts val="0"/>
                </a:spcAft>
              </a:pPr>
              <a:endParaRPr kumimoji="1" lang="zh-CN" altLang="en-US"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675"/>
            <p:cNvSpPr>
              <a:spLocks noEditPoints="1"/>
            </p:cNvSpPr>
            <p:nvPr/>
          </p:nvSpPr>
          <p:spPr bwMode="auto">
            <a:xfrm rot="21275257">
              <a:off x="940378" y="1649334"/>
              <a:ext cx="3429000" cy="3429000"/>
            </a:xfrm>
            <a:custGeom>
              <a:avLst/>
              <a:gdLst>
                <a:gd name="T0" fmla="*/ 2147483647 w 2622"/>
                <a:gd name="T1" fmla="*/ 2147483647 h 2622"/>
                <a:gd name="T2" fmla="*/ 2147483647 w 2622"/>
                <a:gd name="T3" fmla="*/ 2147483647 h 2622"/>
                <a:gd name="T4" fmla="*/ 2147483647 w 2622"/>
                <a:gd name="T5" fmla="*/ 2147483647 h 2622"/>
                <a:gd name="T6" fmla="*/ 2147483647 w 2622"/>
                <a:gd name="T7" fmla="*/ 2147483647 h 2622"/>
                <a:gd name="T8" fmla="*/ 2147483647 w 2622"/>
                <a:gd name="T9" fmla="*/ 2147483647 h 2622"/>
                <a:gd name="T10" fmla="*/ 2147483647 w 2622"/>
                <a:gd name="T11" fmla="*/ 2147483647 h 2622"/>
                <a:gd name="T12" fmla="*/ 2147483647 w 2622"/>
                <a:gd name="T13" fmla="*/ 2147483647 h 2622"/>
                <a:gd name="T14" fmla="*/ 2147483647 w 2622"/>
                <a:gd name="T15" fmla="*/ 2147483647 h 2622"/>
                <a:gd name="T16" fmla="*/ 2147483647 w 2622"/>
                <a:gd name="T17" fmla="*/ 2147483647 h 2622"/>
                <a:gd name="T18" fmla="*/ 2147483647 w 2622"/>
                <a:gd name="T19" fmla="*/ 2147483647 h 2622"/>
                <a:gd name="T20" fmla="*/ 2147483647 w 2622"/>
                <a:gd name="T21" fmla="*/ 2147483647 h 2622"/>
                <a:gd name="T22" fmla="*/ 2147483647 w 2622"/>
                <a:gd name="T23" fmla="*/ 2147483647 h 2622"/>
                <a:gd name="T24" fmla="*/ 2147483647 w 2622"/>
                <a:gd name="T25" fmla="*/ 2147483647 h 2622"/>
                <a:gd name="T26" fmla="*/ 2147483647 w 2622"/>
                <a:gd name="T27" fmla="*/ 2147483647 h 2622"/>
                <a:gd name="T28" fmla="*/ 2147483647 w 2622"/>
                <a:gd name="T29" fmla="*/ 2147483647 h 2622"/>
                <a:gd name="T30" fmla="*/ 2147483647 w 2622"/>
                <a:gd name="T31" fmla="*/ 2147483647 h 2622"/>
                <a:gd name="T32" fmla="*/ 2147483647 w 2622"/>
                <a:gd name="T33" fmla="*/ 2147483647 h 2622"/>
                <a:gd name="T34" fmla="*/ 2147483647 w 2622"/>
                <a:gd name="T35" fmla="*/ 2147483647 h 2622"/>
                <a:gd name="T36" fmla="*/ 2147483647 w 2622"/>
                <a:gd name="T37" fmla="*/ 2147483647 h 2622"/>
                <a:gd name="T38" fmla="*/ 2147483647 w 2622"/>
                <a:gd name="T39" fmla="*/ 2147483647 h 2622"/>
                <a:gd name="T40" fmla="*/ 2147483647 w 2622"/>
                <a:gd name="T41" fmla="*/ 2147483647 h 2622"/>
                <a:gd name="T42" fmla="*/ 2147483647 w 2622"/>
                <a:gd name="T43" fmla="*/ 2147483647 h 2622"/>
                <a:gd name="T44" fmla="*/ 2147483647 w 2622"/>
                <a:gd name="T45" fmla="*/ 2147483647 h 2622"/>
                <a:gd name="T46" fmla="*/ 2147483647 w 2622"/>
                <a:gd name="T47" fmla="*/ 2147483647 h 2622"/>
                <a:gd name="T48" fmla="*/ 2147483647 w 2622"/>
                <a:gd name="T49" fmla="*/ 2147483647 h 2622"/>
                <a:gd name="T50" fmla="*/ 2147483647 w 2622"/>
                <a:gd name="T51" fmla="*/ 2147483647 h 2622"/>
                <a:gd name="T52" fmla="*/ 2147483647 w 2622"/>
                <a:gd name="T53" fmla="*/ 2147483647 h 2622"/>
                <a:gd name="T54" fmla="*/ 2147483647 w 2622"/>
                <a:gd name="T55" fmla="*/ 2147483647 h 2622"/>
                <a:gd name="T56" fmla="*/ 2147483647 w 2622"/>
                <a:gd name="T57" fmla="*/ 2147483647 h 2622"/>
                <a:gd name="T58" fmla="*/ 2147483647 w 2622"/>
                <a:gd name="T59" fmla="*/ 2147483647 h 2622"/>
                <a:gd name="T60" fmla="*/ 2147483647 w 2622"/>
                <a:gd name="T61" fmla="*/ 2147483647 h 2622"/>
                <a:gd name="T62" fmla="*/ 2147483647 w 2622"/>
                <a:gd name="T63" fmla="*/ 2147483647 h 2622"/>
                <a:gd name="T64" fmla="*/ 2147483647 w 2622"/>
                <a:gd name="T65" fmla="*/ 2147483647 h 2622"/>
                <a:gd name="T66" fmla="*/ 2147483647 w 2622"/>
                <a:gd name="T67" fmla="*/ 2147483647 h 2622"/>
                <a:gd name="T68" fmla="*/ 2147483647 w 2622"/>
                <a:gd name="T69" fmla="*/ 2147483647 h 2622"/>
                <a:gd name="T70" fmla="*/ 2147483647 w 2622"/>
                <a:gd name="T71" fmla="*/ 2147483647 h 2622"/>
                <a:gd name="T72" fmla="*/ 2147483647 w 2622"/>
                <a:gd name="T73" fmla="*/ 2147483647 h 2622"/>
                <a:gd name="T74" fmla="*/ 2147483647 w 2622"/>
                <a:gd name="T75" fmla="*/ 2147483647 h 2622"/>
                <a:gd name="T76" fmla="*/ 2147483647 w 2622"/>
                <a:gd name="T77" fmla="*/ 2147483647 h 2622"/>
                <a:gd name="T78" fmla="*/ 2147483647 w 2622"/>
                <a:gd name="T79" fmla="*/ 2147483647 h 2622"/>
                <a:gd name="T80" fmla="*/ 2147483647 w 2622"/>
                <a:gd name="T81" fmla="*/ 2147483647 h 2622"/>
                <a:gd name="T82" fmla="*/ 2147483647 w 2622"/>
                <a:gd name="T83" fmla="*/ 2147483647 h 2622"/>
                <a:gd name="T84" fmla="*/ 2147483647 w 2622"/>
                <a:gd name="T85" fmla="*/ 2147483647 h 2622"/>
                <a:gd name="T86" fmla="*/ 2147483647 w 2622"/>
                <a:gd name="T87" fmla="*/ 2147483647 h 2622"/>
                <a:gd name="T88" fmla="*/ 2147483647 w 2622"/>
                <a:gd name="T89" fmla="*/ 2147483647 h 2622"/>
                <a:gd name="T90" fmla="*/ 2147483647 w 2622"/>
                <a:gd name="T91" fmla="*/ 2147483647 h 2622"/>
                <a:gd name="T92" fmla="*/ 2147483647 w 2622"/>
                <a:gd name="T93" fmla="*/ 2147483647 h 2622"/>
                <a:gd name="T94" fmla="*/ 2147483647 w 2622"/>
                <a:gd name="T95" fmla="*/ 2147483647 h 2622"/>
                <a:gd name="T96" fmla="*/ 2147483647 w 2622"/>
                <a:gd name="T97" fmla="*/ 2147483647 h 2622"/>
                <a:gd name="T98" fmla="*/ 2147483647 w 2622"/>
                <a:gd name="T99" fmla="*/ 2147483647 h 2622"/>
                <a:gd name="T100" fmla="*/ 2147483647 w 2622"/>
                <a:gd name="T101" fmla="*/ 2147483647 h 2622"/>
                <a:gd name="T102" fmla="*/ 2147483647 w 2622"/>
                <a:gd name="T103" fmla="*/ 2147483647 h 2622"/>
                <a:gd name="T104" fmla="*/ 2147483647 w 2622"/>
                <a:gd name="T105" fmla="*/ 2147483647 h 2622"/>
                <a:gd name="T106" fmla="*/ 2147483647 w 2622"/>
                <a:gd name="T107" fmla="*/ 214748364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chemeClr val="accent1">
                <a:alpha val="79999"/>
              </a:schemeClr>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algn="just" fontAlgn="base" latinLnBrk="1">
                <a:lnSpc>
                  <a:spcPct val="120000"/>
                </a:lnSpc>
                <a:spcBef>
                  <a:spcPts val="0"/>
                </a:spcBef>
                <a:spcAft>
                  <a:spcPts val="0"/>
                </a:spcAft>
              </a:pPr>
              <a:endParaRPr kumimoji="1" lang="zh-CN" altLang="en-US"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Oval 676"/>
            <p:cNvSpPr>
              <a:spLocks noChangeArrowheads="1"/>
            </p:cNvSpPr>
            <p:nvPr/>
          </p:nvSpPr>
          <p:spPr bwMode="auto">
            <a:xfrm rot="21275257">
              <a:off x="1307091" y="2016046"/>
              <a:ext cx="2695575" cy="2693988"/>
            </a:xfrm>
            <a:prstGeom prst="ellipse">
              <a:avLst/>
            </a:prstGeom>
            <a:solidFill>
              <a:schemeClr val="accent1"/>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just" fontAlgn="base" latinLnBrk="1">
                <a:lnSpc>
                  <a:spcPct val="120000"/>
                </a:lnSpc>
                <a:spcBef>
                  <a:spcPts val="0"/>
                </a:spcBef>
                <a:spcAft>
                  <a:spcPts val="0"/>
                </a:spcAft>
              </a:pPr>
              <a:endParaRPr kumimoji="1" lang="ko-KR" altLang="en-US" sz="900">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10" name="Oval 677"/>
            <p:cNvSpPr>
              <a:spLocks noChangeArrowheads="1"/>
            </p:cNvSpPr>
            <p:nvPr/>
          </p:nvSpPr>
          <p:spPr bwMode="auto">
            <a:xfrm rot="21275257">
              <a:off x="4617028" y="1993821"/>
              <a:ext cx="1801813" cy="1801813"/>
            </a:xfrm>
            <a:prstGeom prst="ellipse">
              <a:avLst/>
            </a:prstGeom>
            <a:solidFill>
              <a:schemeClr val="accent2"/>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just" fontAlgn="base" latinLnBrk="1">
                <a:lnSpc>
                  <a:spcPct val="120000"/>
                </a:lnSpc>
                <a:spcBef>
                  <a:spcPts val="0"/>
                </a:spcBef>
                <a:spcAft>
                  <a:spcPts val="0"/>
                </a:spcAft>
              </a:pPr>
              <a:endParaRPr kumimoji="1" lang="ko-KR" altLang="en-US" sz="900" dirty="0">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11" name="Freeform 679"/>
            <p:cNvSpPr>
              <a:spLocks noEditPoints="1"/>
            </p:cNvSpPr>
            <p:nvPr/>
          </p:nvSpPr>
          <p:spPr bwMode="auto">
            <a:xfrm rot="21275257">
              <a:off x="5693353" y="3676571"/>
              <a:ext cx="2303463" cy="2305050"/>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3"/>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algn="just" fontAlgn="base" latinLnBrk="1">
                <a:lnSpc>
                  <a:spcPct val="120000"/>
                </a:lnSpc>
                <a:spcBef>
                  <a:spcPts val="0"/>
                </a:spcBef>
                <a:spcAft>
                  <a:spcPts val="0"/>
                </a:spcAft>
              </a:pPr>
              <a:endParaRPr kumimoji="1" lang="zh-CN" altLang="en-US"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Oval 680"/>
            <p:cNvSpPr>
              <a:spLocks noChangeArrowheads="1"/>
            </p:cNvSpPr>
            <p:nvPr/>
          </p:nvSpPr>
          <p:spPr bwMode="auto">
            <a:xfrm rot="21275257">
              <a:off x="6055303" y="4040109"/>
              <a:ext cx="1577975" cy="1577975"/>
            </a:xfrm>
            <a:prstGeom prst="ellipse">
              <a:avLst/>
            </a:prstGeom>
            <a:solidFill>
              <a:schemeClr val="accent3"/>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just" fontAlgn="base" latinLnBrk="1">
                <a:lnSpc>
                  <a:spcPct val="120000"/>
                </a:lnSpc>
                <a:spcBef>
                  <a:spcPts val="0"/>
                </a:spcBef>
                <a:spcAft>
                  <a:spcPts val="0"/>
                </a:spcAft>
              </a:pPr>
              <a:endParaRPr kumimoji="1" lang="ko-KR" altLang="en-US" sz="900">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13" name="Arc 681"/>
            <p:cNvSpPr/>
            <p:nvPr/>
          </p:nvSpPr>
          <p:spPr bwMode="auto">
            <a:xfrm rot="7501686">
              <a:off x="4141572" y="3609103"/>
              <a:ext cx="1906587" cy="1549400"/>
            </a:xfrm>
            <a:custGeom>
              <a:avLst/>
              <a:gdLst>
                <a:gd name="T0" fmla="*/ 2147483647 w 21600"/>
                <a:gd name="T1" fmla="*/ 0 h 15695"/>
                <a:gd name="T2" fmla="*/ 2147483647 w 21600"/>
                <a:gd name="T3" fmla="*/ 2147483647 h 15695"/>
                <a:gd name="T4" fmla="*/ 0 w 21600"/>
                <a:gd name="T5" fmla="*/ 2147483647 h 15695"/>
                <a:gd name="T6" fmla="*/ 0 60000 65536"/>
                <a:gd name="T7" fmla="*/ 0 60000 65536"/>
                <a:gd name="T8" fmla="*/ 0 60000 65536"/>
                <a:gd name="T9" fmla="*/ 0 w 21600"/>
                <a:gd name="T10" fmla="*/ 0 h 15695"/>
                <a:gd name="T11" fmla="*/ 21600 w 21600"/>
                <a:gd name="T12" fmla="*/ 15695 h 15695"/>
              </a:gdLst>
              <a:ahLst/>
              <a:cxnLst>
                <a:cxn ang="T6">
                  <a:pos x="T0" y="T1"/>
                </a:cxn>
                <a:cxn ang="T7">
                  <a:pos x="T2" y="T3"/>
                </a:cxn>
                <a:cxn ang="T8">
                  <a:pos x="T4" y="T5"/>
                </a:cxn>
              </a:cxnLst>
              <a:rect l="T9" t="T10" r="T11" b="T12"/>
              <a:pathLst>
                <a:path w="21600" h="15695" fill="none" extrusionOk="0">
                  <a:moveTo>
                    <a:pt x="14840" y="-1"/>
                  </a:moveTo>
                  <a:cubicBezTo>
                    <a:pt x="19155" y="4079"/>
                    <a:pt x="21600" y="9756"/>
                    <a:pt x="21600" y="15695"/>
                  </a:cubicBezTo>
                </a:path>
                <a:path w="21600" h="15695" stroke="0" extrusionOk="0">
                  <a:moveTo>
                    <a:pt x="14840" y="-1"/>
                  </a:moveTo>
                  <a:cubicBezTo>
                    <a:pt x="19155" y="4079"/>
                    <a:pt x="21600" y="9756"/>
                    <a:pt x="21600" y="15695"/>
                  </a:cubicBezTo>
                  <a:lnTo>
                    <a:pt x="0" y="15695"/>
                  </a:lnTo>
                  <a:lnTo>
                    <a:pt x="14840" y="-1"/>
                  </a:lnTo>
                  <a:close/>
                </a:path>
              </a:pathLst>
            </a:custGeom>
            <a:noFill/>
            <a:ln w="9525">
              <a:solidFill>
                <a:schemeClr val="bg1">
                  <a:lumMod val="50000"/>
                </a:scheme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735" latinLnBrk="1">
                <a:lnSpc>
                  <a:spcPct val="120000"/>
                </a:lnSpc>
                <a:spcBef>
                  <a:spcPts val="0"/>
                </a:spcBef>
                <a:spcAft>
                  <a:spcPts val="0"/>
                </a:spcAft>
                <a:defRPr/>
              </a:pPr>
              <a:endParaRPr kumimoji="1" lang="zh-CN" altLang="en-US" sz="900"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Arc 683"/>
            <p:cNvSpPr/>
            <p:nvPr/>
          </p:nvSpPr>
          <p:spPr bwMode="auto">
            <a:xfrm rot="256945">
              <a:off x="7018916" y="2744709"/>
              <a:ext cx="620712" cy="898525"/>
            </a:xfrm>
            <a:custGeom>
              <a:avLst/>
              <a:gdLst>
                <a:gd name="T0" fmla="*/ 2147483647 w 21600"/>
                <a:gd name="T1" fmla="*/ 0 h 31203"/>
                <a:gd name="T2" fmla="*/ 2147483647 w 21600"/>
                <a:gd name="T3" fmla="*/ 2147483647 h 31203"/>
                <a:gd name="T4" fmla="*/ 0 w 21600"/>
                <a:gd name="T5" fmla="*/ 2147483647 h 31203"/>
                <a:gd name="T6" fmla="*/ 0 60000 65536"/>
                <a:gd name="T7" fmla="*/ 0 60000 65536"/>
                <a:gd name="T8" fmla="*/ 0 60000 65536"/>
                <a:gd name="T9" fmla="*/ 0 w 21600"/>
                <a:gd name="T10" fmla="*/ 0 h 31203"/>
                <a:gd name="T11" fmla="*/ 21600 w 21600"/>
                <a:gd name="T12" fmla="*/ 31203 h 31203"/>
              </a:gdLst>
              <a:ahLst/>
              <a:cxnLst>
                <a:cxn ang="T6">
                  <a:pos x="T0" y="T1"/>
                </a:cxn>
                <a:cxn ang="T7">
                  <a:pos x="T2" y="T3"/>
                </a:cxn>
                <a:cxn ang="T8">
                  <a:pos x="T4" y="T5"/>
                </a:cxn>
              </a:cxnLst>
              <a:rect l="T9" t="T10" r="T11" b="T12"/>
              <a:pathLst>
                <a:path w="21600" h="31203" fill="none" extrusionOk="0">
                  <a:moveTo>
                    <a:pt x="3237" y="-1"/>
                  </a:moveTo>
                  <a:cubicBezTo>
                    <a:pt x="13795" y="1600"/>
                    <a:pt x="21600" y="10676"/>
                    <a:pt x="21600" y="21356"/>
                  </a:cubicBezTo>
                  <a:cubicBezTo>
                    <a:pt x="21600" y="24780"/>
                    <a:pt x="20785" y="28155"/>
                    <a:pt x="19224" y="31202"/>
                  </a:cubicBezTo>
                </a:path>
                <a:path w="21600" h="31203" stroke="0" extrusionOk="0">
                  <a:moveTo>
                    <a:pt x="3237" y="-1"/>
                  </a:moveTo>
                  <a:cubicBezTo>
                    <a:pt x="13795" y="1600"/>
                    <a:pt x="21600" y="10676"/>
                    <a:pt x="21600" y="21356"/>
                  </a:cubicBezTo>
                  <a:cubicBezTo>
                    <a:pt x="21600" y="24780"/>
                    <a:pt x="20785" y="28155"/>
                    <a:pt x="19224" y="31202"/>
                  </a:cubicBezTo>
                  <a:lnTo>
                    <a:pt x="0" y="21356"/>
                  </a:lnTo>
                  <a:lnTo>
                    <a:pt x="3237" y="-1"/>
                  </a:lnTo>
                  <a:close/>
                </a:path>
              </a:pathLst>
            </a:custGeom>
            <a:noFill/>
            <a:ln w="9525">
              <a:solidFill>
                <a:schemeClr val="bg1">
                  <a:lumMod val="50000"/>
                </a:scheme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735" latinLnBrk="1">
                <a:lnSpc>
                  <a:spcPct val="120000"/>
                </a:lnSpc>
                <a:spcBef>
                  <a:spcPts val="0"/>
                </a:spcBef>
                <a:spcAft>
                  <a:spcPts val="0"/>
                </a:spcAft>
                <a:defRPr/>
              </a:pPr>
              <a:endParaRPr kumimoji="1" lang="zh-CN" altLang="en-US" sz="900"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8" name="Group 17"/>
          <p:cNvGrpSpPr/>
          <p:nvPr/>
        </p:nvGrpSpPr>
        <p:grpSpPr>
          <a:xfrm>
            <a:off x="8971077" y="5344385"/>
            <a:ext cx="436704" cy="436704"/>
            <a:chOff x="5607370" y="3562829"/>
            <a:chExt cx="587140" cy="587140"/>
          </a:xfrm>
          <a:solidFill>
            <a:schemeClr val="bg1"/>
          </a:solidFill>
        </p:grpSpPr>
        <p:sp>
          <p:nvSpPr>
            <p:cNvPr id="19"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noFill/>
            </a:ln>
          </p:spPr>
          <p:txBody>
            <a:bodyPr vert="horz" wrap="square" lIns="105484" tIns="52741" rIns="105484" bIns="52741" numCol="1" anchor="t" anchorCtr="0" compatLnSpc="1"/>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5484" tIns="52741" rIns="105484" bIns="52741" numCol="1" anchor="t" anchorCtr="0" compatLnSpc="1"/>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8968999" y="2246779"/>
            <a:ext cx="627243" cy="627243"/>
            <a:chOff x="6665323" y="3562825"/>
            <a:chExt cx="587140" cy="587140"/>
          </a:xfrm>
          <a:solidFill>
            <a:schemeClr val="bg1"/>
          </a:solidFill>
        </p:grpSpPr>
        <p:sp>
          <p:nvSpPr>
            <p:cNvPr id="22"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noFill/>
            </a:ln>
          </p:spPr>
          <p:txBody>
            <a:bodyPr vert="horz" wrap="square" lIns="105484" tIns="52741" rIns="105484" bIns="52741" numCol="1" anchor="t" anchorCtr="0" compatLnSpc="1"/>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5484" tIns="52741" rIns="105484" bIns="52741" numCol="1" anchor="t" anchorCtr="0" compatLnSpc="1"/>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4" name="Group 23"/>
          <p:cNvGrpSpPr/>
          <p:nvPr/>
        </p:nvGrpSpPr>
        <p:grpSpPr>
          <a:xfrm>
            <a:off x="9917361" y="4104134"/>
            <a:ext cx="436704" cy="436704"/>
            <a:chOff x="7740352" y="3562825"/>
            <a:chExt cx="587140" cy="587140"/>
          </a:xfrm>
          <a:solidFill>
            <a:schemeClr val="bg1"/>
          </a:solidFill>
        </p:grpSpPr>
        <p:sp>
          <p:nvSpPr>
            <p:cNvPr id="25"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5484" tIns="52741" rIns="105484" bIns="52741" numCol="1" anchor="t" anchorCtr="0" compatLnSpc="1"/>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noFill/>
            </a:ln>
          </p:spPr>
          <p:txBody>
            <a:bodyPr vert="horz" wrap="square" lIns="105484" tIns="52741" rIns="105484" bIns="52741" numCol="1" anchor="t" anchorCtr="0" compatLnSpc="1"/>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1" name="TextBox 8"/>
          <p:cNvSpPr txBox="1"/>
          <p:nvPr/>
        </p:nvSpPr>
        <p:spPr>
          <a:xfrm>
            <a:off x="857250" y="233727"/>
            <a:ext cx="394915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展望</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817245" y="1182370"/>
            <a:ext cx="4820920" cy="5045075"/>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1051560" y="1382395"/>
            <a:ext cx="4352925" cy="4154170"/>
          </a:xfrm>
          <a:prstGeom prst="rect">
            <a:avLst/>
          </a:prstGeom>
          <a:noFill/>
        </p:spPr>
        <p:txBody>
          <a:bodyPr wrap="square" rtlCol="0">
            <a:spAutoFit/>
          </a:bodyPr>
          <a:p>
            <a:r>
              <a:rPr lang="zh-CN" altLang="en-US" sz="2400">
                <a:solidFill>
                  <a:schemeClr val="bg1"/>
                </a:solidFill>
              </a:rPr>
              <a:t>登录方式需要追加第三方登录，手机号码+验证码登录，实名认证可以依靠支付宝第三方登录获取用户授权而实现或者通过身份证扫描识别进行实名认证，学生认证也可以由支付宝登录获取用户信息实现（暂未发现学信网接口）；实现账号注册审核功能（对学校管理方进行审核）；接入支付体系；兼职报名功能和审核报名功能</a:t>
            </a:r>
            <a:endParaRPr lang="zh-CN" altLang="en-US" sz="2400">
              <a:solidFill>
                <a:schemeClr val="bg1"/>
              </a:solidFill>
            </a:endParaRPr>
          </a:p>
        </p:txBody>
      </p:sp>
    </p:spTree>
  </p:cSld>
  <p:clrMapOvr>
    <a:masterClrMapping/>
  </p:clrMapOvr>
  <p:transition spd="med" advTm="0">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2"/>
          <p:cNvGrpSpPr/>
          <p:nvPr/>
        </p:nvGrpSpPr>
        <p:grpSpPr bwMode="auto">
          <a:xfrm>
            <a:off x="728641" y="2134637"/>
            <a:ext cx="4880364" cy="3986328"/>
            <a:chOff x="3785121" y="1812417"/>
            <a:chExt cx="4627889" cy="3779783"/>
          </a:xfrm>
        </p:grpSpPr>
        <p:pic>
          <p:nvPicPr>
            <p:cNvPr id="33811" name="Picture 7"/>
            <p:cNvPicPr>
              <a:picLocks noChangeAspect="1"/>
            </p:cNvPicPr>
            <p:nvPr/>
          </p:nvPicPr>
          <p:blipFill>
            <a:blip r:embed="rId1" cstate="screen"/>
            <a:srcRect/>
            <a:stretch>
              <a:fillRect/>
            </a:stretch>
          </p:blipFill>
          <p:spPr bwMode="auto">
            <a:xfrm>
              <a:off x="3785121" y="1812417"/>
              <a:ext cx="4627889" cy="377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121695" y="1998151"/>
              <a:ext cx="3959505" cy="2484403"/>
            </a:xfrm>
            <a:prstGeom prst="rect">
              <a:avLst/>
            </a:prstGeom>
            <a:blipFill>
              <a:blip r:embed="rId2"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20000"/>
                </a:lnSpc>
                <a:spcBef>
                  <a:spcPts val="0"/>
                </a:spcBef>
                <a:spcAft>
                  <a:spcPts val="0"/>
                </a:spcAft>
                <a:defRPr/>
              </a:pPr>
              <a:endParaRPr lang="zh-CN" altLang="zh-CN" sz="8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9" name="TextBox 8"/>
          <p:cNvSpPr txBox="1"/>
          <p:nvPr/>
        </p:nvSpPr>
        <p:spPr>
          <a:xfrm>
            <a:off x="857250" y="233727"/>
            <a:ext cx="394915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总结</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6021070" y="1090930"/>
            <a:ext cx="5520690" cy="5692775"/>
          </a:xfrm>
          <a:prstGeom prst="rect">
            <a:avLst/>
          </a:prstGeom>
          <a:noFill/>
        </p:spPr>
        <p:txBody>
          <a:bodyPr wrap="square" rtlCol="0">
            <a:spAutoFit/>
          </a:bodyPr>
          <a:p>
            <a:r>
              <a:rPr lang="zh-CN" altLang="en-US" sz="2800"/>
              <a:t>本项目主要针对大学生课余兼职而开发，为此能够更好的锻炼自己，在今后进入社会后，能够更快地融入社会生活，且拥有一定的社会经验，因此我们开发了此兼职管理系统。经过我们小组的讨论发现由于当代大学生在兼职和求职过程中，出现了许多合法权益受到损害的现象，而在解决这些现象的过程中，我们加入了第三方的介入，我们由学校来对这个安全权益进行保障。有了学校的介入，能够确保学生的安全以及权益得到保障。</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048373"/>
            <a:ext cx="12858750" cy="31842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9" name="组合 8"/>
          <p:cNvGrpSpPr/>
          <p:nvPr/>
        </p:nvGrpSpPr>
        <p:grpSpPr>
          <a:xfrm>
            <a:off x="5116783" y="824384"/>
            <a:ext cx="2625184" cy="2619388"/>
            <a:chOff x="2423438" y="1854200"/>
            <a:chExt cx="1438276" cy="1435100"/>
          </a:xfrm>
        </p:grpSpPr>
        <p:sp>
          <p:nvSpPr>
            <p:cNvPr id="6" name="Oval 5"/>
            <p:cNvSpPr>
              <a:spLocks noChangeArrowheads="1"/>
            </p:cNvSpPr>
            <p:nvPr/>
          </p:nvSpPr>
          <p:spPr bwMode="auto">
            <a:xfrm>
              <a:off x="2423438" y="1854200"/>
              <a:ext cx="1438275" cy="143510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endParaRPr lang="zh-CN" altLang="en-US"/>
            </a:p>
          </p:txBody>
        </p:sp>
        <p:sp>
          <p:nvSpPr>
            <p:cNvPr id="7" name="Freeform 6"/>
            <p:cNvSpPr/>
            <p:nvPr/>
          </p:nvSpPr>
          <p:spPr bwMode="auto">
            <a:xfrm>
              <a:off x="2552026" y="2409825"/>
              <a:ext cx="1309688" cy="879475"/>
            </a:xfrm>
            <a:custGeom>
              <a:avLst/>
              <a:gdLst>
                <a:gd name="T0" fmla="*/ 346 w 346"/>
                <a:gd name="T1" fmla="*/ 43 h 233"/>
                <a:gd name="T2" fmla="*/ 156 w 346"/>
                <a:gd name="T3" fmla="*/ 233 h 233"/>
                <a:gd name="T4" fmla="*/ 128 w 346"/>
                <a:gd name="T5" fmla="*/ 231 h 233"/>
                <a:gd name="T6" fmla="*/ 24 w 346"/>
                <a:gd name="T7" fmla="*/ 127 h 233"/>
                <a:gd name="T8" fmla="*/ 22 w 346"/>
                <a:gd name="T9" fmla="*/ 118 h 233"/>
                <a:gd name="T10" fmla="*/ 32 w 346"/>
                <a:gd name="T11" fmla="*/ 86 h 233"/>
                <a:gd name="T12" fmla="*/ 22 w 346"/>
                <a:gd name="T13" fmla="*/ 76 h 233"/>
                <a:gd name="T14" fmla="*/ 32 w 346"/>
                <a:gd name="T15" fmla="*/ 72 h 233"/>
                <a:gd name="T16" fmla="*/ 33 w 346"/>
                <a:gd name="T17" fmla="*/ 39 h 233"/>
                <a:gd name="T18" fmla="*/ 0 w 346"/>
                <a:gd name="T19" fmla="*/ 7 h 233"/>
                <a:gd name="T20" fmla="*/ 312 w 346"/>
                <a:gd name="T21" fmla="*/ 0 h 233"/>
                <a:gd name="T22" fmla="*/ 346 w 346"/>
                <a:gd name="T23" fmla="*/ 34 h 233"/>
                <a:gd name="T24" fmla="*/ 346 w 346"/>
                <a:gd name="T25" fmla="*/ 4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6" h="233">
                  <a:moveTo>
                    <a:pt x="346" y="43"/>
                  </a:moveTo>
                  <a:cubicBezTo>
                    <a:pt x="346" y="148"/>
                    <a:pt x="261" y="233"/>
                    <a:pt x="156" y="233"/>
                  </a:cubicBezTo>
                  <a:cubicBezTo>
                    <a:pt x="146" y="233"/>
                    <a:pt x="137" y="233"/>
                    <a:pt x="128" y="231"/>
                  </a:cubicBezTo>
                  <a:cubicBezTo>
                    <a:pt x="24" y="127"/>
                    <a:pt x="24" y="127"/>
                    <a:pt x="24" y="127"/>
                  </a:cubicBezTo>
                  <a:cubicBezTo>
                    <a:pt x="22" y="118"/>
                    <a:pt x="22" y="118"/>
                    <a:pt x="22" y="118"/>
                  </a:cubicBezTo>
                  <a:cubicBezTo>
                    <a:pt x="32" y="86"/>
                    <a:pt x="32" y="86"/>
                    <a:pt x="32" y="86"/>
                  </a:cubicBezTo>
                  <a:cubicBezTo>
                    <a:pt x="22" y="76"/>
                    <a:pt x="22" y="76"/>
                    <a:pt x="22" y="76"/>
                  </a:cubicBezTo>
                  <a:cubicBezTo>
                    <a:pt x="32" y="72"/>
                    <a:pt x="32" y="72"/>
                    <a:pt x="32" y="72"/>
                  </a:cubicBezTo>
                  <a:cubicBezTo>
                    <a:pt x="33" y="39"/>
                    <a:pt x="33" y="39"/>
                    <a:pt x="33" y="39"/>
                  </a:cubicBezTo>
                  <a:cubicBezTo>
                    <a:pt x="0" y="7"/>
                    <a:pt x="0" y="7"/>
                    <a:pt x="0" y="7"/>
                  </a:cubicBezTo>
                  <a:cubicBezTo>
                    <a:pt x="312" y="0"/>
                    <a:pt x="312" y="0"/>
                    <a:pt x="312" y="0"/>
                  </a:cubicBezTo>
                  <a:cubicBezTo>
                    <a:pt x="346" y="34"/>
                    <a:pt x="346" y="34"/>
                    <a:pt x="346" y="34"/>
                  </a:cubicBezTo>
                  <a:cubicBezTo>
                    <a:pt x="346" y="37"/>
                    <a:pt x="346" y="40"/>
                    <a:pt x="346" y="43"/>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endParaRPr lang="zh-CN" altLang="en-US"/>
            </a:p>
          </p:txBody>
        </p:sp>
        <p:sp>
          <p:nvSpPr>
            <p:cNvPr id="8" name="Freeform 7"/>
            <p:cNvSpPr>
              <a:spLocks noEditPoints="1"/>
            </p:cNvSpPr>
            <p:nvPr/>
          </p:nvSpPr>
          <p:spPr bwMode="auto">
            <a:xfrm>
              <a:off x="2545676" y="2235200"/>
              <a:ext cx="1195388" cy="676275"/>
            </a:xfrm>
            <a:custGeom>
              <a:avLst/>
              <a:gdLst>
                <a:gd name="T0" fmla="*/ 72 w 316"/>
                <a:gd name="T1" fmla="*/ 96 h 179"/>
                <a:gd name="T2" fmla="*/ 72 w 316"/>
                <a:gd name="T3" fmla="*/ 133 h 179"/>
                <a:gd name="T4" fmla="*/ 244 w 316"/>
                <a:gd name="T5" fmla="*/ 133 h 179"/>
                <a:gd name="T6" fmla="*/ 244 w 316"/>
                <a:gd name="T7" fmla="*/ 96 h 179"/>
                <a:gd name="T8" fmla="*/ 237 w 316"/>
                <a:gd name="T9" fmla="*/ 91 h 179"/>
                <a:gd name="T10" fmla="*/ 163 w 316"/>
                <a:gd name="T11" fmla="*/ 122 h 179"/>
                <a:gd name="T12" fmla="*/ 153 w 316"/>
                <a:gd name="T13" fmla="*/ 122 h 179"/>
                <a:gd name="T14" fmla="*/ 80 w 316"/>
                <a:gd name="T15" fmla="*/ 91 h 179"/>
                <a:gd name="T16" fmla="*/ 72 w 316"/>
                <a:gd name="T17" fmla="*/ 96 h 179"/>
                <a:gd name="T18" fmla="*/ 39 w 316"/>
                <a:gd name="T19" fmla="*/ 73 h 179"/>
                <a:gd name="T20" fmla="*/ 39 w 316"/>
                <a:gd name="T21" fmla="*/ 106 h 179"/>
                <a:gd name="T22" fmla="*/ 39 w 316"/>
                <a:gd name="T23" fmla="*/ 107 h 179"/>
                <a:gd name="T24" fmla="*/ 41 w 316"/>
                <a:gd name="T25" fmla="*/ 107 h 179"/>
                <a:gd name="T26" fmla="*/ 45 w 316"/>
                <a:gd name="T27" fmla="*/ 112 h 179"/>
                <a:gd name="T28" fmla="*/ 44 w 316"/>
                <a:gd name="T29" fmla="*/ 119 h 179"/>
                <a:gd name="T30" fmla="*/ 44 w 316"/>
                <a:gd name="T31" fmla="*/ 119 h 179"/>
                <a:gd name="T32" fmla="*/ 44 w 316"/>
                <a:gd name="T33" fmla="*/ 123 h 179"/>
                <a:gd name="T34" fmla="*/ 44 w 316"/>
                <a:gd name="T35" fmla="*/ 124 h 179"/>
                <a:gd name="T36" fmla="*/ 42 w 316"/>
                <a:gd name="T37" fmla="*/ 174 h 179"/>
                <a:gd name="T38" fmla="*/ 41 w 316"/>
                <a:gd name="T39" fmla="*/ 174 h 179"/>
                <a:gd name="T40" fmla="*/ 42 w 316"/>
                <a:gd name="T41" fmla="*/ 169 h 179"/>
                <a:gd name="T42" fmla="*/ 40 w 316"/>
                <a:gd name="T43" fmla="*/ 169 h 179"/>
                <a:gd name="T44" fmla="*/ 35 w 316"/>
                <a:gd name="T45" fmla="*/ 179 h 179"/>
                <a:gd name="T46" fmla="*/ 34 w 316"/>
                <a:gd name="T47" fmla="*/ 178 h 179"/>
                <a:gd name="T48" fmla="*/ 33 w 316"/>
                <a:gd name="T49" fmla="*/ 168 h 179"/>
                <a:gd name="T50" fmla="*/ 31 w 316"/>
                <a:gd name="T51" fmla="*/ 166 h 179"/>
                <a:gd name="T52" fmla="*/ 31 w 316"/>
                <a:gd name="T53" fmla="*/ 172 h 179"/>
                <a:gd name="T54" fmla="*/ 30 w 316"/>
                <a:gd name="T55" fmla="*/ 172 h 179"/>
                <a:gd name="T56" fmla="*/ 29 w 316"/>
                <a:gd name="T57" fmla="*/ 168 h 179"/>
                <a:gd name="T58" fmla="*/ 28 w 316"/>
                <a:gd name="T59" fmla="*/ 169 h 179"/>
                <a:gd name="T60" fmla="*/ 28 w 316"/>
                <a:gd name="T61" fmla="*/ 174 h 179"/>
                <a:gd name="T62" fmla="*/ 27 w 316"/>
                <a:gd name="T63" fmla="*/ 175 h 179"/>
                <a:gd name="T64" fmla="*/ 26 w 316"/>
                <a:gd name="T65" fmla="*/ 123 h 179"/>
                <a:gd name="T66" fmla="*/ 26 w 316"/>
                <a:gd name="T67" fmla="*/ 122 h 179"/>
                <a:gd name="T68" fmla="*/ 26 w 316"/>
                <a:gd name="T69" fmla="*/ 118 h 179"/>
                <a:gd name="T70" fmla="*/ 26 w 316"/>
                <a:gd name="T71" fmla="*/ 118 h 179"/>
                <a:gd name="T72" fmla="*/ 25 w 316"/>
                <a:gd name="T73" fmla="*/ 112 h 179"/>
                <a:gd name="T74" fmla="*/ 30 w 316"/>
                <a:gd name="T75" fmla="*/ 105 h 179"/>
                <a:gd name="T76" fmla="*/ 32 w 316"/>
                <a:gd name="T77" fmla="*/ 105 h 179"/>
                <a:gd name="T78" fmla="*/ 32 w 316"/>
                <a:gd name="T79" fmla="*/ 104 h 179"/>
                <a:gd name="T80" fmla="*/ 32 w 316"/>
                <a:gd name="T81" fmla="*/ 68 h 179"/>
                <a:gd name="T82" fmla="*/ 30 w 316"/>
                <a:gd name="T83" fmla="*/ 65 h 179"/>
                <a:gd name="T84" fmla="*/ 4 w 316"/>
                <a:gd name="T85" fmla="*/ 54 h 179"/>
                <a:gd name="T86" fmla="*/ 4 w 316"/>
                <a:gd name="T87" fmla="*/ 45 h 179"/>
                <a:gd name="T88" fmla="*/ 154 w 316"/>
                <a:gd name="T89" fmla="*/ 0 h 179"/>
                <a:gd name="T90" fmla="*/ 162 w 316"/>
                <a:gd name="T91" fmla="*/ 0 h 179"/>
                <a:gd name="T92" fmla="*/ 311 w 316"/>
                <a:gd name="T93" fmla="*/ 45 h 179"/>
                <a:gd name="T94" fmla="*/ 312 w 316"/>
                <a:gd name="T95" fmla="*/ 54 h 179"/>
                <a:gd name="T96" fmla="*/ 163 w 316"/>
                <a:gd name="T97" fmla="*/ 116 h 179"/>
                <a:gd name="T98" fmla="*/ 153 w 316"/>
                <a:gd name="T99" fmla="*/ 116 h 179"/>
                <a:gd name="T100" fmla="*/ 43 w 316"/>
                <a:gd name="T101" fmla="*/ 70 h 179"/>
                <a:gd name="T102" fmla="*/ 39 w 316"/>
                <a:gd name="T103" fmla="*/ 7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6" h="179">
                  <a:moveTo>
                    <a:pt x="72" y="96"/>
                  </a:moveTo>
                  <a:cubicBezTo>
                    <a:pt x="72" y="133"/>
                    <a:pt x="72" y="133"/>
                    <a:pt x="72" y="133"/>
                  </a:cubicBezTo>
                  <a:cubicBezTo>
                    <a:pt x="72" y="177"/>
                    <a:pt x="244" y="177"/>
                    <a:pt x="244" y="133"/>
                  </a:cubicBezTo>
                  <a:cubicBezTo>
                    <a:pt x="244" y="96"/>
                    <a:pt x="244" y="96"/>
                    <a:pt x="244" y="96"/>
                  </a:cubicBezTo>
                  <a:cubicBezTo>
                    <a:pt x="244" y="92"/>
                    <a:pt x="240" y="89"/>
                    <a:pt x="237" y="91"/>
                  </a:cubicBezTo>
                  <a:cubicBezTo>
                    <a:pt x="163" y="122"/>
                    <a:pt x="163" y="122"/>
                    <a:pt x="163" y="122"/>
                  </a:cubicBezTo>
                  <a:cubicBezTo>
                    <a:pt x="160" y="123"/>
                    <a:pt x="156" y="123"/>
                    <a:pt x="153" y="122"/>
                  </a:cubicBezTo>
                  <a:cubicBezTo>
                    <a:pt x="80" y="91"/>
                    <a:pt x="80" y="91"/>
                    <a:pt x="80" y="91"/>
                  </a:cubicBezTo>
                  <a:cubicBezTo>
                    <a:pt x="76" y="89"/>
                    <a:pt x="72" y="92"/>
                    <a:pt x="72" y="96"/>
                  </a:cubicBezTo>
                  <a:close/>
                  <a:moveTo>
                    <a:pt x="39" y="73"/>
                  </a:moveTo>
                  <a:cubicBezTo>
                    <a:pt x="39" y="106"/>
                    <a:pt x="39" y="106"/>
                    <a:pt x="39" y="106"/>
                  </a:cubicBezTo>
                  <a:cubicBezTo>
                    <a:pt x="39" y="106"/>
                    <a:pt x="39" y="106"/>
                    <a:pt x="39" y="107"/>
                  </a:cubicBezTo>
                  <a:cubicBezTo>
                    <a:pt x="40" y="107"/>
                    <a:pt x="40" y="107"/>
                    <a:pt x="41" y="107"/>
                  </a:cubicBezTo>
                  <a:cubicBezTo>
                    <a:pt x="45" y="105"/>
                    <a:pt x="45" y="109"/>
                    <a:pt x="45" y="112"/>
                  </a:cubicBezTo>
                  <a:cubicBezTo>
                    <a:pt x="45" y="114"/>
                    <a:pt x="45" y="117"/>
                    <a:pt x="44" y="119"/>
                  </a:cubicBezTo>
                  <a:cubicBezTo>
                    <a:pt x="44" y="119"/>
                    <a:pt x="44" y="119"/>
                    <a:pt x="44" y="119"/>
                  </a:cubicBezTo>
                  <a:cubicBezTo>
                    <a:pt x="46" y="120"/>
                    <a:pt x="46" y="123"/>
                    <a:pt x="44" y="123"/>
                  </a:cubicBezTo>
                  <a:cubicBezTo>
                    <a:pt x="44" y="123"/>
                    <a:pt x="44" y="124"/>
                    <a:pt x="44" y="124"/>
                  </a:cubicBezTo>
                  <a:cubicBezTo>
                    <a:pt x="53" y="139"/>
                    <a:pt x="57" y="161"/>
                    <a:pt x="42" y="174"/>
                  </a:cubicBezTo>
                  <a:cubicBezTo>
                    <a:pt x="41" y="175"/>
                    <a:pt x="41" y="175"/>
                    <a:pt x="41" y="174"/>
                  </a:cubicBezTo>
                  <a:cubicBezTo>
                    <a:pt x="41" y="172"/>
                    <a:pt x="42" y="171"/>
                    <a:pt x="42" y="169"/>
                  </a:cubicBezTo>
                  <a:cubicBezTo>
                    <a:pt x="43" y="163"/>
                    <a:pt x="42" y="163"/>
                    <a:pt x="40" y="169"/>
                  </a:cubicBezTo>
                  <a:cubicBezTo>
                    <a:pt x="39" y="173"/>
                    <a:pt x="37" y="176"/>
                    <a:pt x="35" y="179"/>
                  </a:cubicBezTo>
                  <a:cubicBezTo>
                    <a:pt x="35" y="179"/>
                    <a:pt x="34" y="179"/>
                    <a:pt x="34" y="178"/>
                  </a:cubicBezTo>
                  <a:cubicBezTo>
                    <a:pt x="34" y="175"/>
                    <a:pt x="34" y="172"/>
                    <a:pt x="33" y="168"/>
                  </a:cubicBezTo>
                  <a:cubicBezTo>
                    <a:pt x="33" y="161"/>
                    <a:pt x="32" y="160"/>
                    <a:pt x="31" y="166"/>
                  </a:cubicBezTo>
                  <a:cubicBezTo>
                    <a:pt x="31" y="168"/>
                    <a:pt x="31" y="170"/>
                    <a:pt x="31" y="172"/>
                  </a:cubicBezTo>
                  <a:cubicBezTo>
                    <a:pt x="31" y="173"/>
                    <a:pt x="31" y="174"/>
                    <a:pt x="30" y="172"/>
                  </a:cubicBezTo>
                  <a:cubicBezTo>
                    <a:pt x="30" y="171"/>
                    <a:pt x="30" y="170"/>
                    <a:pt x="29" y="168"/>
                  </a:cubicBezTo>
                  <a:cubicBezTo>
                    <a:pt x="28" y="165"/>
                    <a:pt x="28" y="165"/>
                    <a:pt x="28" y="169"/>
                  </a:cubicBezTo>
                  <a:cubicBezTo>
                    <a:pt x="28" y="171"/>
                    <a:pt x="28" y="172"/>
                    <a:pt x="28" y="174"/>
                  </a:cubicBezTo>
                  <a:cubicBezTo>
                    <a:pt x="28" y="175"/>
                    <a:pt x="28" y="175"/>
                    <a:pt x="27" y="175"/>
                  </a:cubicBezTo>
                  <a:cubicBezTo>
                    <a:pt x="13" y="162"/>
                    <a:pt x="13" y="142"/>
                    <a:pt x="26" y="123"/>
                  </a:cubicBezTo>
                  <a:cubicBezTo>
                    <a:pt x="26" y="123"/>
                    <a:pt x="26" y="123"/>
                    <a:pt x="26" y="122"/>
                  </a:cubicBezTo>
                  <a:cubicBezTo>
                    <a:pt x="23" y="122"/>
                    <a:pt x="23" y="119"/>
                    <a:pt x="26" y="118"/>
                  </a:cubicBezTo>
                  <a:cubicBezTo>
                    <a:pt x="26" y="118"/>
                    <a:pt x="26" y="118"/>
                    <a:pt x="26" y="118"/>
                  </a:cubicBezTo>
                  <a:cubicBezTo>
                    <a:pt x="26" y="116"/>
                    <a:pt x="25" y="114"/>
                    <a:pt x="25" y="112"/>
                  </a:cubicBezTo>
                  <a:cubicBezTo>
                    <a:pt x="25" y="110"/>
                    <a:pt x="27" y="104"/>
                    <a:pt x="30" y="105"/>
                  </a:cubicBezTo>
                  <a:cubicBezTo>
                    <a:pt x="31" y="106"/>
                    <a:pt x="31" y="106"/>
                    <a:pt x="32" y="105"/>
                  </a:cubicBezTo>
                  <a:cubicBezTo>
                    <a:pt x="32" y="105"/>
                    <a:pt x="32" y="105"/>
                    <a:pt x="32" y="104"/>
                  </a:cubicBezTo>
                  <a:cubicBezTo>
                    <a:pt x="32" y="68"/>
                    <a:pt x="32" y="68"/>
                    <a:pt x="32" y="68"/>
                  </a:cubicBezTo>
                  <a:cubicBezTo>
                    <a:pt x="32" y="67"/>
                    <a:pt x="32" y="65"/>
                    <a:pt x="30" y="65"/>
                  </a:cubicBezTo>
                  <a:cubicBezTo>
                    <a:pt x="4" y="54"/>
                    <a:pt x="4" y="54"/>
                    <a:pt x="4" y="54"/>
                  </a:cubicBezTo>
                  <a:cubicBezTo>
                    <a:pt x="0" y="52"/>
                    <a:pt x="0" y="46"/>
                    <a:pt x="4" y="45"/>
                  </a:cubicBezTo>
                  <a:cubicBezTo>
                    <a:pt x="154" y="0"/>
                    <a:pt x="154" y="0"/>
                    <a:pt x="154" y="0"/>
                  </a:cubicBezTo>
                  <a:cubicBezTo>
                    <a:pt x="157" y="0"/>
                    <a:pt x="159" y="0"/>
                    <a:pt x="162" y="0"/>
                  </a:cubicBezTo>
                  <a:cubicBezTo>
                    <a:pt x="311" y="45"/>
                    <a:pt x="311" y="45"/>
                    <a:pt x="311" y="45"/>
                  </a:cubicBezTo>
                  <a:cubicBezTo>
                    <a:pt x="316" y="46"/>
                    <a:pt x="316" y="52"/>
                    <a:pt x="312" y="54"/>
                  </a:cubicBezTo>
                  <a:cubicBezTo>
                    <a:pt x="163" y="116"/>
                    <a:pt x="163" y="116"/>
                    <a:pt x="163" y="116"/>
                  </a:cubicBezTo>
                  <a:cubicBezTo>
                    <a:pt x="160" y="118"/>
                    <a:pt x="156" y="118"/>
                    <a:pt x="153" y="116"/>
                  </a:cubicBezTo>
                  <a:cubicBezTo>
                    <a:pt x="43" y="70"/>
                    <a:pt x="43" y="70"/>
                    <a:pt x="43" y="70"/>
                  </a:cubicBezTo>
                  <a:cubicBezTo>
                    <a:pt x="41" y="69"/>
                    <a:pt x="39" y="71"/>
                    <a:pt x="39" y="7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endParaRPr lang="zh-CN" altLang="en-US"/>
            </a:p>
          </p:txBody>
        </p:sp>
      </p:grpSp>
      <p:sp>
        <p:nvSpPr>
          <p:cNvPr id="10" name="矩形 259"/>
          <p:cNvSpPr>
            <a:spLocks noChangeArrowheads="1"/>
          </p:cNvSpPr>
          <p:nvPr/>
        </p:nvSpPr>
        <p:spPr bwMode="auto">
          <a:xfrm>
            <a:off x="4247315" y="6147239"/>
            <a:ext cx="4364120"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dirty="0">
                <a:solidFill>
                  <a:schemeClr val="bg1"/>
                </a:solidFill>
                <a:cs typeface="Arial" panose="020B0604020202020204" pitchFamily="34" charset="0"/>
              </a:rPr>
              <a:t>感谢聆听，批评指导</a:t>
            </a:r>
            <a:endParaRPr lang="zh-CN" altLang="en-US" dirty="0">
              <a:solidFill>
                <a:schemeClr val="bg1"/>
              </a:solidFill>
              <a:cs typeface="Arial" panose="020B0604020202020204" pitchFamily="34" charset="0"/>
            </a:endParaRPr>
          </a:p>
        </p:txBody>
      </p:sp>
      <p:sp>
        <p:nvSpPr>
          <p:cNvPr id="11" name="矩形 259"/>
          <p:cNvSpPr>
            <a:spLocks noChangeArrowheads="1"/>
          </p:cNvSpPr>
          <p:nvPr/>
        </p:nvSpPr>
        <p:spPr bwMode="auto">
          <a:xfrm>
            <a:off x="3162300" y="4549611"/>
            <a:ext cx="6534150" cy="17697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1500" cap="all" dirty="0">
                <a:solidFill>
                  <a:schemeClr val="bg1"/>
                </a:solidFill>
                <a:latin typeface="Impact" panose="020B0806030902050204" pitchFamily="34" charset="0"/>
                <a:cs typeface="Arial" panose="020B0604020202020204" pitchFamily="34" charset="0"/>
              </a:rPr>
              <a:t>Thank you</a:t>
            </a:r>
            <a:endParaRPr lang="zh-CN" altLang="en-US" sz="11500" cap="all" dirty="0">
              <a:solidFill>
                <a:schemeClr val="bg1"/>
              </a:solidFill>
              <a:latin typeface="Impact" panose="020B0806030902050204" pitchFamily="34" charset="0"/>
              <a:cs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fracture"/>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nodeType="clickEffect" p14:presetBounceEnd="4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40000">
                                          <p:cBhvr additive="base">
                                            <p:cTn id="7" dur="15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8" dur="1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par>
                              <p:cTn id="14" fill="hold">
                                <p:stCondLst>
                                  <p:cond delay="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1"/>
                                            </p:tgtEl>
                                            <p:attrNameLst>
                                              <p:attrName>ppt_y</p:attrName>
                                            </p:attrNameLst>
                                          </p:cBhvr>
                                          <p:tavLst>
                                            <p:tav tm="0">
                                              <p:val>
                                                <p:strVal val="#ppt_y"/>
                                              </p:val>
                                            </p:tav>
                                            <p:tav tm="100000">
                                              <p:val>
                                                <p:strVal val="#ppt_y"/>
                                              </p:val>
                                            </p:tav>
                                          </p:tavLst>
                                        </p:anim>
                                        <p:anim calcmode="lin" valueType="num">
                                          <p:cBhvr>
                                            <p:cTn id="1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1"/>
                                            </p:tgtEl>
                                          </p:cBhvr>
                                        </p:animEffect>
                                      </p:childTnLst>
                                    </p:cTn>
                                  </p:par>
                                </p:childTnLst>
                              </p:cTn>
                            </p:par>
                            <p:par>
                              <p:cTn id="22" fill="hold">
                                <p:stCondLst>
                                  <p:cond delay="1399"/>
                                </p:stCondLst>
                                <p:childTnLst>
                                  <p:par>
                                    <p:cTn id="23" presetID="26" presetClass="emph" presetSubtype="0" fill="hold" grpId="1" nodeType="afterEffect">
                                      <p:stCondLst>
                                        <p:cond delay="0"/>
                                      </p:stCondLst>
                                      <p:iterate type="lt">
                                        <p:tmPct val="0"/>
                                      </p:iterate>
                                      <p:childTnLst>
                                        <p:animEffect transition="out" filter="fade">
                                          <p:cBhvr>
                                            <p:cTn id="24" dur="500" tmFilter="0, 0; .2, .5; .8, .5; 1, 0"/>
                                            <p:tgtEl>
                                              <p:spTgt spid="11"/>
                                            </p:tgtEl>
                                          </p:cBhvr>
                                        </p:animEffect>
                                        <p:animScale>
                                          <p:cBhvr>
                                            <p:cTn id="25" dur="250" autoRev="1" fill="hold"/>
                                            <p:tgtEl>
                                              <p:spTgt spid="11"/>
                                            </p:tgtEl>
                                          </p:cBhvr>
                                          <p:by x="105000" y="105000"/>
                                        </p:animScale>
                                      </p:childTnLst>
                                    </p:cTn>
                                  </p:par>
                                </p:childTnLst>
                              </p:cTn>
                            </p:par>
                            <p:par>
                              <p:cTn id="26" fill="hold">
                                <p:stCondLst>
                                  <p:cond delay="1899"/>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10"/>
                                            </p:tgtEl>
                                            <p:attrNameLst>
                                              <p:attrName>ppt_y</p:attrName>
                                            </p:attrNameLst>
                                          </p:cBhvr>
                                          <p:tavLst>
                                            <p:tav tm="0">
                                              <p:val>
                                                <p:strVal val="#ppt_y"/>
                                              </p:val>
                                            </p:tav>
                                            <p:tav tm="100000">
                                              <p:val>
                                                <p:strVal val="#ppt_y"/>
                                              </p:val>
                                            </p:tav>
                                          </p:tavLst>
                                        </p:anim>
                                        <p:anim calcmode="lin" valueType="num">
                                          <p:cBhvr>
                                            <p:cTn id="3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10"/>
                                            </p:tgtEl>
                                          </p:cBhvr>
                                        </p:animEffect>
                                      </p:childTnLst>
                                    </p:cTn>
                                  </p:par>
                                </p:childTnLst>
                              </p:cTn>
                            </p:par>
                            <p:par>
                              <p:cTn id="34" fill="hold">
                                <p:stCondLst>
                                  <p:cond delay="2799"/>
                                </p:stCondLst>
                                <p:childTnLst>
                                  <p:par>
                                    <p:cTn id="35" presetID="26" presetClass="emph" presetSubtype="0" fill="hold" grpId="1" nodeType="afterEffect">
                                      <p:stCondLst>
                                        <p:cond delay="0"/>
                                      </p:stCondLst>
                                      <p:iterate type="lt">
                                        <p:tmPct val="0"/>
                                      </p:iterate>
                                      <p:childTnLst>
                                        <p:animEffect transition="out" filter="fade">
                                          <p:cBhvr>
                                            <p:cTn id="36" dur="500" tmFilter="0, 0; .2, .5; .8, .5; 1, 0"/>
                                            <p:tgtEl>
                                              <p:spTgt spid="10"/>
                                            </p:tgtEl>
                                          </p:cBhvr>
                                        </p:animEffect>
                                        <p:animScale>
                                          <p:cBhvr>
                                            <p:cTn id="3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P spid="10" grpId="1"/>
          <p:bldP spid="11" grpId="0"/>
          <p:bldP spid="11" grpId="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par>
                              <p:cTn id="14" fill="hold">
                                <p:stCondLst>
                                  <p:cond delay="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1"/>
                                            </p:tgtEl>
                                            <p:attrNameLst>
                                              <p:attrName>ppt_y</p:attrName>
                                            </p:attrNameLst>
                                          </p:cBhvr>
                                          <p:tavLst>
                                            <p:tav tm="0">
                                              <p:val>
                                                <p:strVal val="#ppt_y"/>
                                              </p:val>
                                            </p:tav>
                                            <p:tav tm="100000">
                                              <p:val>
                                                <p:strVal val="#ppt_y"/>
                                              </p:val>
                                            </p:tav>
                                          </p:tavLst>
                                        </p:anim>
                                        <p:anim calcmode="lin" valueType="num">
                                          <p:cBhvr>
                                            <p:cTn id="1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1"/>
                                            </p:tgtEl>
                                          </p:cBhvr>
                                        </p:animEffect>
                                      </p:childTnLst>
                                    </p:cTn>
                                  </p:par>
                                </p:childTnLst>
                              </p:cTn>
                            </p:par>
                            <p:par>
                              <p:cTn id="22" fill="hold">
                                <p:stCondLst>
                                  <p:cond delay="1399"/>
                                </p:stCondLst>
                                <p:childTnLst>
                                  <p:par>
                                    <p:cTn id="23" presetID="26" presetClass="emph" presetSubtype="0" fill="hold" grpId="1" nodeType="afterEffect">
                                      <p:stCondLst>
                                        <p:cond delay="0"/>
                                      </p:stCondLst>
                                      <p:iterate type="lt">
                                        <p:tmPct val="0"/>
                                      </p:iterate>
                                      <p:childTnLst>
                                        <p:animEffect transition="out" filter="fade">
                                          <p:cBhvr>
                                            <p:cTn id="24" dur="500" tmFilter="0, 0; .2, .5; .8, .5; 1, 0"/>
                                            <p:tgtEl>
                                              <p:spTgt spid="11"/>
                                            </p:tgtEl>
                                          </p:cBhvr>
                                        </p:animEffect>
                                        <p:animScale>
                                          <p:cBhvr>
                                            <p:cTn id="25" dur="250" autoRev="1" fill="hold"/>
                                            <p:tgtEl>
                                              <p:spTgt spid="11"/>
                                            </p:tgtEl>
                                          </p:cBhvr>
                                          <p:by x="105000" y="105000"/>
                                        </p:animScale>
                                      </p:childTnLst>
                                    </p:cTn>
                                  </p:par>
                                </p:childTnLst>
                              </p:cTn>
                            </p:par>
                            <p:par>
                              <p:cTn id="26" fill="hold">
                                <p:stCondLst>
                                  <p:cond delay="1899"/>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10"/>
                                            </p:tgtEl>
                                            <p:attrNameLst>
                                              <p:attrName>ppt_y</p:attrName>
                                            </p:attrNameLst>
                                          </p:cBhvr>
                                          <p:tavLst>
                                            <p:tav tm="0">
                                              <p:val>
                                                <p:strVal val="#ppt_y"/>
                                              </p:val>
                                            </p:tav>
                                            <p:tav tm="100000">
                                              <p:val>
                                                <p:strVal val="#ppt_y"/>
                                              </p:val>
                                            </p:tav>
                                          </p:tavLst>
                                        </p:anim>
                                        <p:anim calcmode="lin" valueType="num">
                                          <p:cBhvr>
                                            <p:cTn id="3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10"/>
                                            </p:tgtEl>
                                          </p:cBhvr>
                                        </p:animEffect>
                                      </p:childTnLst>
                                    </p:cTn>
                                  </p:par>
                                </p:childTnLst>
                              </p:cTn>
                            </p:par>
                            <p:par>
                              <p:cTn id="34" fill="hold">
                                <p:stCondLst>
                                  <p:cond delay="2799"/>
                                </p:stCondLst>
                                <p:childTnLst>
                                  <p:par>
                                    <p:cTn id="35" presetID="26" presetClass="emph" presetSubtype="0" fill="hold" grpId="1" nodeType="afterEffect">
                                      <p:stCondLst>
                                        <p:cond delay="0"/>
                                      </p:stCondLst>
                                      <p:iterate type="lt">
                                        <p:tmPct val="0"/>
                                      </p:iterate>
                                      <p:childTnLst>
                                        <p:animEffect transition="out" filter="fade">
                                          <p:cBhvr>
                                            <p:cTn id="36" dur="500" tmFilter="0, 0; .2, .5; .8, .5; 1, 0"/>
                                            <p:tgtEl>
                                              <p:spTgt spid="10"/>
                                            </p:tgtEl>
                                          </p:cBhvr>
                                        </p:animEffect>
                                        <p:animScale>
                                          <p:cBhvr>
                                            <p:cTn id="3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P spid="10" grpId="1"/>
          <p:bldP spid="11" grpId="0"/>
          <p:bldP spid="11" grpId="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857250" y="233727"/>
            <a:ext cx="394915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系统架构</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 name="图片 3" descr="系统结构"/>
          <p:cNvPicPr>
            <a:picLocks noChangeAspect="1"/>
          </p:cNvPicPr>
          <p:nvPr/>
        </p:nvPicPr>
        <p:blipFill>
          <a:blip r:embed="rId1"/>
          <a:stretch>
            <a:fillRect/>
          </a:stretch>
        </p:blipFill>
        <p:spPr>
          <a:xfrm>
            <a:off x="1832610" y="536575"/>
            <a:ext cx="8655685" cy="6635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857250" y="1650365"/>
            <a:ext cx="11029950" cy="4781550"/>
          </a:xfrm>
          <a:prstGeom prst="rect">
            <a:avLst/>
          </a:prstGeom>
        </p:spPr>
      </p:pic>
      <p:sp>
        <p:nvSpPr>
          <p:cNvPr id="68" name="TextBox 8"/>
          <p:cNvSpPr txBox="1"/>
          <p:nvPr/>
        </p:nvSpPr>
        <p:spPr>
          <a:xfrm>
            <a:off x="857250" y="233680"/>
            <a:ext cx="437197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网站基本功能（未登录）</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0" name="直接箭头连接符 9"/>
          <p:cNvCxnSpPr/>
          <p:nvPr/>
        </p:nvCxnSpPr>
        <p:spPr>
          <a:xfrm>
            <a:off x="4556760" y="1384300"/>
            <a:ext cx="772795" cy="11188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362710" y="725805"/>
            <a:ext cx="3361055" cy="706755"/>
          </a:xfrm>
          <a:prstGeom prst="rect">
            <a:avLst/>
          </a:prstGeom>
          <a:noFill/>
          <a:ln>
            <a:noFill/>
          </a:ln>
        </p:spPr>
        <p:txBody>
          <a:bodyPr wrap="square" rtlCol="0" anchor="t">
            <a:spAutoFit/>
            <a:scene3d>
              <a:camera prst="orthographicFront"/>
              <a:lightRig rig="soft" dir="t">
                <a:rot lat="0" lon="0" rev="15600000"/>
              </a:lightRig>
            </a:scene3d>
            <a:sp3d extrusionH="57150" prstMaterial="softEdge">
              <a:bevelT w="25400" h="38100"/>
            </a:sp3d>
          </a:bodyPr>
          <a:p>
            <a:pPr algn="ctr"/>
            <a:r>
              <a:rPr lang="zh-CN" altLang="en-US" sz="4000" b="1">
                <a:solidFill>
                  <a:schemeClr val="accent4"/>
                </a:solidFill>
                <a:effectLst/>
              </a:rPr>
              <a:t>兼职信息搜索</a:t>
            </a:r>
            <a:endParaRPr lang="zh-CN" altLang="en-US" sz="4000" b="1">
              <a:solidFill>
                <a:schemeClr val="accent4"/>
              </a:solidFill>
              <a:effectLst/>
            </a:endParaRPr>
          </a:p>
        </p:txBody>
      </p:sp>
      <p:cxnSp>
        <p:nvCxnSpPr>
          <p:cNvPr id="13" name="直接箭头连接符 12"/>
          <p:cNvCxnSpPr/>
          <p:nvPr/>
        </p:nvCxnSpPr>
        <p:spPr>
          <a:xfrm flipH="1">
            <a:off x="8445500" y="1237615"/>
            <a:ext cx="846455" cy="5067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8260080" y="302895"/>
            <a:ext cx="2735580" cy="706755"/>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p>
            <a:pPr algn="ctr"/>
            <a:r>
              <a:rPr lang="zh-CN" altLang="en-US" sz="4000" b="1">
                <a:solidFill>
                  <a:schemeClr val="accent4"/>
                </a:solidFill>
                <a:effectLst/>
              </a:rPr>
              <a:t>未登录状态</a:t>
            </a:r>
            <a:endParaRPr lang="zh-CN" altLang="en-US" sz="4000" b="1">
              <a:solidFill>
                <a:schemeClr val="accent4"/>
              </a:solidFill>
              <a:effectLst/>
            </a:endParaRPr>
          </a:p>
        </p:txBody>
      </p:sp>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857250" y="233680"/>
            <a:ext cx="437197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网站基本功能（未登录）</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1"/>
          <a:stretch>
            <a:fillRect/>
          </a:stretch>
        </p:blipFill>
        <p:spPr>
          <a:xfrm>
            <a:off x="1377950" y="1332230"/>
            <a:ext cx="9447530" cy="3959860"/>
          </a:xfrm>
          <a:prstGeom prst="rect">
            <a:avLst/>
          </a:prstGeom>
        </p:spPr>
      </p:pic>
      <p:cxnSp>
        <p:nvCxnSpPr>
          <p:cNvPr id="3" name="直接箭头连接符 2"/>
          <p:cNvCxnSpPr/>
          <p:nvPr/>
        </p:nvCxnSpPr>
        <p:spPr>
          <a:xfrm flipH="1" flipV="1">
            <a:off x="5996940" y="5056505"/>
            <a:ext cx="1118235" cy="12680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7426960" y="6040120"/>
            <a:ext cx="3246120" cy="706755"/>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p>
            <a:pPr algn="ctr"/>
            <a:r>
              <a:rPr lang="zh-CN" altLang="en-US" sz="4000" b="1">
                <a:solidFill>
                  <a:schemeClr val="accent4"/>
                </a:solidFill>
                <a:effectLst/>
              </a:rPr>
              <a:t>兼职信息浏览</a:t>
            </a:r>
            <a:endParaRPr lang="zh-CN" altLang="en-US" sz="4000" b="1">
              <a:solidFill>
                <a:schemeClr val="accent4"/>
              </a:solidFill>
              <a:effectLst/>
            </a:endParaRPr>
          </a:p>
        </p:txBody>
      </p:sp>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33375" y="725805"/>
            <a:ext cx="12192000" cy="6172200"/>
          </a:xfrm>
          <a:prstGeom prst="rect">
            <a:avLst/>
          </a:prstGeom>
        </p:spPr>
      </p:pic>
      <p:sp>
        <p:nvSpPr>
          <p:cNvPr id="68" name="TextBox 8"/>
          <p:cNvSpPr txBox="1"/>
          <p:nvPr/>
        </p:nvSpPr>
        <p:spPr>
          <a:xfrm>
            <a:off x="857250" y="233680"/>
            <a:ext cx="610489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注册</a:t>
            </a:r>
            <a:r>
              <a:rPr lang="en-US" alt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界面</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857250" y="233680"/>
            <a:ext cx="610489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注册</a:t>
            </a:r>
            <a:r>
              <a:rPr lang="en-US" alt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JavaScript代码</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p:cNvPicPr>
            <a:picLocks noChangeAspect="1"/>
          </p:cNvPicPr>
          <p:nvPr/>
        </p:nvPicPr>
        <p:blipFill>
          <a:blip r:embed="rId1"/>
          <a:stretch>
            <a:fillRect/>
          </a:stretch>
        </p:blipFill>
        <p:spPr>
          <a:xfrm>
            <a:off x="857250" y="970280"/>
            <a:ext cx="11680190" cy="5514340"/>
          </a:xfrm>
          <a:prstGeom prst="rect">
            <a:avLst/>
          </a:prstGeom>
        </p:spPr>
      </p:pic>
      <p:pic>
        <p:nvPicPr>
          <p:cNvPr id="4" name="图片 3"/>
          <p:cNvPicPr>
            <a:picLocks noChangeAspect="1"/>
          </p:cNvPicPr>
          <p:nvPr/>
        </p:nvPicPr>
        <p:blipFill>
          <a:blip r:embed="rId2"/>
          <a:stretch>
            <a:fillRect/>
          </a:stretch>
        </p:blipFill>
        <p:spPr>
          <a:xfrm>
            <a:off x="707390" y="1361440"/>
            <a:ext cx="11443970" cy="4361815"/>
          </a:xfrm>
          <a:prstGeom prst="rect">
            <a:avLst/>
          </a:prstGeom>
        </p:spPr>
      </p:pic>
      <p:pic>
        <p:nvPicPr>
          <p:cNvPr id="5" name="图片 4"/>
          <p:cNvPicPr>
            <a:picLocks noChangeAspect="1"/>
          </p:cNvPicPr>
          <p:nvPr/>
        </p:nvPicPr>
        <p:blipFill>
          <a:blip r:embed="rId3"/>
          <a:stretch>
            <a:fillRect/>
          </a:stretch>
        </p:blipFill>
        <p:spPr>
          <a:xfrm>
            <a:off x="922020" y="890905"/>
            <a:ext cx="7605395" cy="6150610"/>
          </a:xfrm>
          <a:prstGeom prst="rect">
            <a:avLst/>
          </a:prstGeom>
        </p:spPr>
      </p:pic>
      <p:pic>
        <p:nvPicPr>
          <p:cNvPr id="6" name="图片 5"/>
          <p:cNvPicPr>
            <a:picLocks noChangeAspect="1"/>
          </p:cNvPicPr>
          <p:nvPr/>
        </p:nvPicPr>
        <p:blipFill>
          <a:blip r:embed="rId4"/>
          <a:stretch>
            <a:fillRect/>
          </a:stretch>
        </p:blipFill>
        <p:spPr>
          <a:xfrm>
            <a:off x="922020" y="890905"/>
            <a:ext cx="7456170" cy="5904865"/>
          </a:xfrm>
          <a:prstGeom prst="rect">
            <a:avLst/>
          </a:prstGeom>
        </p:spPr>
      </p:pic>
      <p:pic>
        <p:nvPicPr>
          <p:cNvPr id="7" name="图片 6"/>
          <p:cNvPicPr>
            <a:picLocks noChangeAspect="1"/>
          </p:cNvPicPr>
          <p:nvPr/>
        </p:nvPicPr>
        <p:blipFill>
          <a:blip r:embed="rId5"/>
          <a:stretch>
            <a:fillRect/>
          </a:stretch>
        </p:blipFill>
        <p:spPr>
          <a:xfrm>
            <a:off x="922020" y="817880"/>
            <a:ext cx="6040120" cy="6146165"/>
          </a:xfrm>
          <a:prstGeom prst="rect">
            <a:avLst/>
          </a:prstGeom>
        </p:spPr>
      </p:pic>
      <p:pic>
        <p:nvPicPr>
          <p:cNvPr id="8" name="图片 7"/>
          <p:cNvPicPr>
            <a:picLocks noChangeAspect="1"/>
          </p:cNvPicPr>
          <p:nvPr/>
        </p:nvPicPr>
        <p:blipFill>
          <a:blip r:embed="rId6"/>
          <a:stretch>
            <a:fillRect/>
          </a:stretch>
        </p:blipFill>
        <p:spPr>
          <a:xfrm>
            <a:off x="1027430" y="890905"/>
            <a:ext cx="9793605" cy="5593715"/>
          </a:xfrm>
          <a:prstGeom prst="rect">
            <a:avLst/>
          </a:prstGeom>
        </p:spPr>
      </p:pic>
      <p:pic>
        <p:nvPicPr>
          <p:cNvPr id="9" name="图片 8"/>
          <p:cNvPicPr>
            <a:picLocks noChangeAspect="1"/>
          </p:cNvPicPr>
          <p:nvPr/>
        </p:nvPicPr>
        <p:blipFill>
          <a:blip r:embed="rId7"/>
          <a:stretch>
            <a:fillRect/>
          </a:stretch>
        </p:blipFill>
        <p:spPr>
          <a:xfrm>
            <a:off x="1027430" y="760730"/>
            <a:ext cx="5265420" cy="6410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3"/>
                                        </p:tgtEl>
                                        <p:attrNameLst>
                                          <p:attrName>ppt_x</p:attrName>
                                        </p:attrNameLst>
                                      </p:cBhvr>
                                      <p:tavLst>
                                        <p:tav tm="0">
                                          <p:val>
                                            <p:strVal val="ppt_x"/>
                                          </p:val>
                                        </p:tav>
                                        <p:tav tm="100000">
                                          <p:val>
                                            <p:strVal val="ppt_x"/>
                                          </p:val>
                                        </p:tav>
                                      </p:tavLst>
                                    </p:anim>
                                    <p:anim calcmode="lin" valueType="num">
                                      <p:cBhvr additive="base">
                                        <p:cTn id="12" dur="500"/>
                                        <p:tgtEl>
                                          <p:spTgt spid="3"/>
                                        </p:tgtEl>
                                        <p:attrNameLst>
                                          <p:attrName>ppt_y</p:attrName>
                                        </p:attrNameLst>
                                      </p:cBhvr>
                                      <p:tavLst>
                                        <p:tav tm="0">
                                          <p:val>
                                            <p:strVal val="ppt_y"/>
                                          </p:val>
                                        </p:tav>
                                        <p:tav tm="100000">
                                          <p:val>
                                            <p:strVal val="1+ppt_h/2"/>
                                          </p:val>
                                        </p:tav>
                                      </p:tavLst>
                                    </p:anim>
                                    <p:set>
                                      <p:cBhvr>
                                        <p:cTn id="13" dur="1" fill="hold">
                                          <p:stCondLst>
                                            <p:cond delay="499"/>
                                          </p:stCondLst>
                                        </p:cTn>
                                        <p:tgtEl>
                                          <p:spTgt spid="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amond(in)">
                                      <p:cBhvr>
                                        <p:cTn id="18" dur="2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4"/>
                                        </p:tgtEl>
                                        <p:attrNameLst>
                                          <p:attrName>ppt_x</p:attrName>
                                        </p:attrNameLst>
                                      </p:cBhvr>
                                      <p:tavLst>
                                        <p:tav tm="0">
                                          <p:val>
                                            <p:strVal val="ppt_x"/>
                                          </p:val>
                                        </p:tav>
                                        <p:tav tm="100000">
                                          <p:val>
                                            <p:strVal val="ppt_x"/>
                                          </p:val>
                                        </p:tav>
                                      </p:tavLst>
                                    </p:anim>
                                    <p:anim calcmode="lin" valueType="num">
                                      <p:cBhvr additive="base">
                                        <p:cTn id="23" dur="500"/>
                                        <p:tgtEl>
                                          <p:spTgt spid="4"/>
                                        </p:tgtEl>
                                        <p:attrNameLst>
                                          <p:attrName>ppt_y</p:attrName>
                                        </p:attrNameLst>
                                      </p:cBhvr>
                                      <p:tavLst>
                                        <p:tav tm="0">
                                          <p:val>
                                            <p:strVal val="ppt_y"/>
                                          </p:val>
                                        </p:tav>
                                        <p:tav tm="100000">
                                          <p:val>
                                            <p:strVal val="1+ppt_h/2"/>
                                          </p:val>
                                        </p:tav>
                                      </p:tavLst>
                                    </p:anim>
                                    <p:set>
                                      <p:cBhvr>
                                        <p:cTn id="24" dur="1" fill="hold">
                                          <p:stCondLst>
                                            <p:cond delay="499"/>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8" presetClass="entr" presetSubtype="16"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diamond(in)">
                                      <p:cBhvr>
                                        <p:cTn id="29" dur="20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nodeType="clickEffect">
                                  <p:stCondLst>
                                    <p:cond delay="0"/>
                                  </p:stCondLst>
                                  <p:childTnLst>
                                    <p:anim calcmode="lin" valueType="num">
                                      <p:cBhvr additive="base">
                                        <p:cTn id="33" dur="500"/>
                                        <p:tgtEl>
                                          <p:spTgt spid="5"/>
                                        </p:tgtEl>
                                        <p:attrNameLst>
                                          <p:attrName>ppt_x</p:attrName>
                                        </p:attrNameLst>
                                      </p:cBhvr>
                                      <p:tavLst>
                                        <p:tav tm="0">
                                          <p:val>
                                            <p:strVal val="ppt_x"/>
                                          </p:val>
                                        </p:tav>
                                        <p:tav tm="100000">
                                          <p:val>
                                            <p:strVal val="ppt_x"/>
                                          </p:val>
                                        </p:tav>
                                      </p:tavLst>
                                    </p:anim>
                                    <p:anim calcmode="lin" valueType="num">
                                      <p:cBhvr additive="base">
                                        <p:cTn id="34" dur="500"/>
                                        <p:tgtEl>
                                          <p:spTgt spid="5"/>
                                        </p:tgtEl>
                                        <p:attrNameLst>
                                          <p:attrName>ppt_y</p:attrName>
                                        </p:attrNameLst>
                                      </p:cBhvr>
                                      <p:tavLst>
                                        <p:tav tm="0">
                                          <p:val>
                                            <p:strVal val="ppt_y"/>
                                          </p:val>
                                        </p:tav>
                                        <p:tav tm="100000">
                                          <p:val>
                                            <p:strVal val="1+ppt_h/2"/>
                                          </p:val>
                                        </p:tav>
                                      </p:tavLst>
                                    </p:anim>
                                    <p:set>
                                      <p:cBhvr>
                                        <p:cTn id="35" dur="1" fill="hold">
                                          <p:stCondLst>
                                            <p:cond delay="499"/>
                                          </p:stCondLst>
                                        </p:cTn>
                                        <p:tgtEl>
                                          <p:spTgt spid="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8" presetClass="entr" presetSubtype="16"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amond(in)">
                                      <p:cBhvr>
                                        <p:cTn id="40" dur="20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nodeType="clickEffect">
                                  <p:stCondLst>
                                    <p:cond delay="0"/>
                                  </p:stCondLst>
                                  <p:childTnLst>
                                    <p:anim calcmode="lin" valueType="num">
                                      <p:cBhvr additive="base">
                                        <p:cTn id="44" dur="500"/>
                                        <p:tgtEl>
                                          <p:spTgt spid="6"/>
                                        </p:tgtEl>
                                        <p:attrNameLst>
                                          <p:attrName>ppt_x</p:attrName>
                                        </p:attrNameLst>
                                      </p:cBhvr>
                                      <p:tavLst>
                                        <p:tav tm="0">
                                          <p:val>
                                            <p:strVal val="ppt_x"/>
                                          </p:val>
                                        </p:tav>
                                        <p:tav tm="100000">
                                          <p:val>
                                            <p:strVal val="ppt_x"/>
                                          </p:val>
                                        </p:tav>
                                      </p:tavLst>
                                    </p:anim>
                                    <p:anim calcmode="lin" valueType="num">
                                      <p:cBhvr additive="base">
                                        <p:cTn id="45" dur="500"/>
                                        <p:tgtEl>
                                          <p:spTgt spid="6"/>
                                        </p:tgtEl>
                                        <p:attrNameLst>
                                          <p:attrName>ppt_y</p:attrName>
                                        </p:attrNameLst>
                                      </p:cBhvr>
                                      <p:tavLst>
                                        <p:tav tm="0">
                                          <p:val>
                                            <p:strVal val="ppt_y"/>
                                          </p:val>
                                        </p:tav>
                                        <p:tav tm="100000">
                                          <p:val>
                                            <p:strVal val="1+ppt_h/2"/>
                                          </p:val>
                                        </p:tav>
                                      </p:tavLst>
                                    </p:anim>
                                    <p:set>
                                      <p:cBhvr>
                                        <p:cTn id="46" dur="1" fill="hold">
                                          <p:stCondLst>
                                            <p:cond delay="499"/>
                                          </p:stCondLst>
                                        </p:cTn>
                                        <p:tgtEl>
                                          <p:spTgt spid="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8" presetClass="entr" presetSubtype="16"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diamond(in)">
                                      <p:cBhvr>
                                        <p:cTn id="51" dur="20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xit" presetSubtype="4" fill="hold" nodeType="clickEffect">
                                  <p:stCondLst>
                                    <p:cond delay="0"/>
                                  </p:stCondLst>
                                  <p:childTnLst>
                                    <p:anim calcmode="lin" valueType="num">
                                      <p:cBhvr additive="base">
                                        <p:cTn id="55" dur="500"/>
                                        <p:tgtEl>
                                          <p:spTgt spid="7"/>
                                        </p:tgtEl>
                                        <p:attrNameLst>
                                          <p:attrName>ppt_x</p:attrName>
                                        </p:attrNameLst>
                                      </p:cBhvr>
                                      <p:tavLst>
                                        <p:tav tm="0">
                                          <p:val>
                                            <p:strVal val="ppt_x"/>
                                          </p:val>
                                        </p:tav>
                                        <p:tav tm="100000">
                                          <p:val>
                                            <p:strVal val="ppt_x"/>
                                          </p:val>
                                        </p:tav>
                                      </p:tavLst>
                                    </p:anim>
                                    <p:anim calcmode="lin" valueType="num">
                                      <p:cBhvr additive="base">
                                        <p:cTn id="56" dur="500"/>
                                        <p:tgtEl>
                                          <p:spTgt spid="7"/>
                                        </p:tgtEl>
                                        <p:attrNameLst>
                                          <p:attrName>ppt_y</p:attrName>
                                        </p:attrNameLst>
                                      </p:cBhvr>
                                      <p:tavLst>
                                        <p:tav tm="0">
                                          <p:val>
                                            <p:strVal val="ppt_y"/>
                                          </p:val>
                                        </p:tav>
                                        <p:tav tm="100000">
                                          <p:val>
                                            <p:strVal val="1+ppt_h/2"/>
                                          </p:val>
                                        </p:tav>
                                      </p:tavLst>
                                    </p:anim>
                                    <p:set>
                                      <p:cBhvr>
                                        <p:cTn id="57" dur="1" fill="hold">
                                          <p:stCondLst>
                                            <p:cond delay="499"/>
                                          </p:stCondLst>
                                        </p:cTn>
                                        <p:tgtEl>
                                          <p:spTgt spid="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8" presetClass="entr" presetSubtype="16"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diamond(in)">
                                      <p:cBhvr>
                                        <p:cTn id="62" dur="2000"/>
                                        <p:tgtEl>
                                          <p:spTgt spid="8"/>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xit" presetSubtype="4" fill="hold" nodeType="clickEffect">
                                  <p:stCondLst>
                                    <p:cond delay="0"/>
                                  </p:stCondLst>
                                  <p:childTnLst>
                                    <p:anim calcmode="lin" valueType="num">
                                      <p:cBhvr additive="base">
                                        <p:cTn id="66" dur="500"/>
                                        <p:tgtEl>
                                          <p:spTgt spid="8"/>
                                        </p:tgtEl>
                                        <p:attrNameLst>
                                          <p:attrName>ppt_x</p:attrName>
                                        </p:attrNameLst>
                                      </p:cBhvr>
                                      <p:tavLst>
                                        <p:tav tm="0">
                                          <p:val>
                                            <p:strVal val="ppt_x"/>
                                          </p:val>
                                        </p:tav>
                                        <p:tav tm="100000">
                                          <p:val>
                                            <p:strVal val="ppt_x"/>
                                          </p:val>
                                        </p:tav>
                                      </p:tavLst>
                                    </p:anim>
                                    <p:anim calcmode="lin" valueType="num">
                                      <p:cBhvr additive="base">
                                        <p:cTn id="67" dur="500"/>
                                        <p:tgtEl>
                                          <p:spTgt spid="8"/>
                                        </p:tgtEl>
                                        <p:attrNameLst>
                                          <p:attrName>ppt_y</p:attrName>
                                        </p:attrNameLst>
                                      </p:cBhvr>
                                      <p:tavLst>
                                        <p:tav tm="0">
                                          <p:val>
                                            <p:strVal val="ppt_y"/>
                                          </p:val>
                                        </p:tav>
                                        <p:tav tm="100000">
                                          <p:val>
                                            <p:strVal val="1+ppt_h/2"/>
                                          </p:val>
                                        </p:tav>
                                      </p:tavLst>
                                    </p:anim>
                                    <p:set>
                                      <p:cBhvr>
                                        <p:cTn id="68" dur="1" fill="hold">
                                          <p:stCondLst>
                                            <p:cond delay="499"/>
                                          </p:stCondLst>
                                        </p:cTn>
                                        <p:tgtEl>
                                          <p:spTgt spid="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8" presetClass="entr" presetSubtype="16" fill="hold" nodeType="click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diamond(in)">
                                      <p:cBhvr>
                                        <p:cTn id="73" dur="2000"/>
                                        <p:tgtEl>
                                          <p:spTgt spid="9"/>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xit" presetSubtype="4" fill="hold" nodeType="clickEffect">
                                  <p:stCondLst>
                                    <p:cond delay="0"/>
                                  </p:stCondLst>
                                  <p:childTnLst>
                                    <p:anim calcmode="lin" valueType="num">
                                      <p:cBhvr additive="base">
                                        <p:cTn id="77" dur="500"/>
                                        <p:tgtEl>
                                          <p:spTgt spid="9"/>
                                        </p:tgtEl>
                                        <p:attrNameLst>
                                          <p:attrName>ppt_x</p:attrName>
                                        </p:attrNameLst>
                                      </p:cBhvr>
                                      <p:tavLst>
                                        <p:tav tm="0">
                                          <p:val>
                                            <p:strVal val="ppt_x"/>
                                          </p:val>
                                        </p:tav>
                                        <p:tav tm="100000">
                                          <p:val>
                                            <p:strVal val="ppt_x"/>
                                          </p:val>
                                        </p:tav>
                                      </p:tavLst>
                                    </p:anim>
                                    <p:anim calcmode="lin" valueType="num">
                                      <p:cBhvr additive="base">
                                        <p:cTn id="78" dur="500"/>
                                        <p:tgtEl>
                                          <p:spTgt spid="9"/>
                                        </p:tgtEl>
                                        <p:attrNameLst>
                                          <p:attrName>ppt_y</p:attrName>
                                        </p:attrNameLst>
                                      </p:cBhvr>
                                      <p:tavLst>
                                        <p:tav tm="0">
                                          <p:val>
                                            <p:strVal val="ppt_y"/>
                                          </p:val>
                                        </p:tav>
                                        <p:tav tm="100000">
                                          <p:val>
                                            <p:strVal val="1+ppt_h/2"/>
                                          </p:val>
                                        </p:tav>
                                      </p:tavLst>
                                    </p:anim>
                                    <p:set>
                                      <p:cBhvr>
                                        <p:cTn id="7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857250" y="233680"/>
            <a:ext cx="610489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注册</a:t>
            </a:r>
            <a:r>
              <a:rPr lang="en-US" alt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Controller</a:t>
            </a:r>
            <a:endParaRPr lang="zh-CN" altLang="en-US"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p:cNvPicPr>
            <a:picLocks noChangeAspect="1"/>
          </p:cNvPicPr>
          <p:nvPr/>
        </p:nvPicPr>
        <p:blipFill>
          <a:blip r:embed="rId1"/>
          <a:stretch>
            <a:fillRect/>
          </a:stretch>
        </p:blipFill>
        <p:spPr>
          <a:xfrm>
            <a:off x="857250" y="835660"/>
            <a:ext cx="9591675" cy="6032500"/>
          </a:xfrm>
          <a:prstGeom prst="rect">
            <a:avLst/>
          </a:prstGeom>
        </p:spPr>
      </p:pic>
      <p:pic>
        <p:nvPicPr>
          <p:cNvPr id="6" name="图片 5"/>
          <p:cNvPicPr>
            <a:picLocks noChangeAspect="1"/>
          </p:cNvPicPr>
          <p:nvPr/>
        </p:nvPicPr>
        <p:blipFill>
          <a:blip r:embed="rId2"/>
          <a:stretch>
            <a:fillRect/>
          </a:stretch>
        </p:blipFill>
        <p:spPr>
          <a:xfrm>
            <a:off x="857250" y="835660"/>
            <a:ext cx="7687945" cy="6372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3"/>
                                        </p:tgtEl>
                                        <p:attrNameLst>
                                          <p:attrName>ppt_x</p:attrName>
                                        </p:attrNameLst>
                                      </p:cBhvr>
                                      <p:tavLst>
                                        <p:tav tm="0">
                                          <p:val>
                                            <p:strVal val="ppt_x"/>
                                          </p:val>
                                        </p:tav>
                                        <p:tav tm="100000">
                                          <p:val>
                                            <p:strVal val="ppt_x"/>
                                          </p:val>
                                        </p:tav>
                                      </p:tavLst>
                                    </p:anim>
                                    <p:anim calcmode="lin" valueType="num">
                                      <p:cBhvr additive="base">
                                        <p:cTn id="12" dur="500"/>
                                        <p:tgtEl>
                                          <p:spTgt spid="3"/>
                                        </p:tgtEl>
                                        <p:attrNameLst>
                                          <p:attrName>ppt_y</p:attrName>
                                        </p:attrNameLst>
                                      </p:cBhvr>
                                      <p:tavLst>
                                        <p:tav tm="0">
                                          <p:val>
                                            <p:strVal val="ppt_y"/>
                                          </p:val>
                                        </p:tav>
                                        <p:tav tm="100000">
                                          <p:val>
                                            <p:strVal val="1+ppt_h/2"/>
                                          </p:val>
                                        </p:tav>
                                      </p:tavLst>
                                    </p:anim>
                                    <p:set>
                                      <p:cBhvr>
                                        <p:cTn id="13" dur="1" fill="hold">
                                          <p:stCondLst>
                                            <p:cond delay="499"/>
                                          </p:stCondLst>
                                        </p:cTn>
                                        <p:tgtEl>
                                          <p:spTgt spid="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amond(in)">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6"/>
                                        </p:tgtEl>
                                        <p:attrNameLst>
                                          <p:attrName>ppt_x</p:attrName>
                                        </p:attrNameLst>
                                      </p:cBhvr>
                                      <p:tavLst>
                                        <p:tav tm="0">
                                          <p:val>
                                            <p:strVal val="ppt_x"/>
                                          </p:val>
                                        </p:tav>
                                        <p:tav tm="100000">
                                          <p:val>
                                            <p:strVal val="ppt_x"/>
                                          </p:val>
                                        </p:tav>
                                      </p:tavLst>
                                    </p:anim>
                                    <p:anim calcmode="lin" valueType="num">
                                      <p:cBhvr additive="base">
                                        <p:cTn id="23" dur="500"/>
                                        <p:tgtEl>
                                          <p:spTgt spid="6"/>
                                        </p:tgtEl>
                                        <p:attrNameLst>
                                          <p:attrName>ppt_y</p:attrName>
                                        </p:attrNameLst>
                                      </p:cBhvr>
                                      <p:tavLst>
                                        <p:tav tm="0">
                                          <p:val>
                                            <p:strVal val="ppt_y"/>
                                          </p:val>
                                        </p:tav>
                                        <p:tav tm="100000">
                                          <p:val>
                                            <p:strVal val="1+ppt_h/2"/>
                                          </p:val>
                                        </p:tav>
                                      </p:tavLst>
                                    </p:anim>
                                    <p:set>
                                      <p:cBhvr>
                                        <p:cTn id="2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第一PPT，www.1ppt.com">
  <a:themeElements>
    <a:clrScheme name="自定义 41">
      <a:dk1>
        <a:sysClr val="windowText" lastClr="000000"/>
      </a:dk1>
      <a:lt1>
        <a:sysClr val="window" lastClr="FFFFFF"/>
      </a:lt1>
      <a:dk2>
        <a:srgbClr val="44546A"/>
      </a:dk2>
      <a:lt2>
        <a:srgbClr val="E7E6E6"/>
      </a:lt2>
      <a:accent1>
        <a:srgbClr val="004358"/>
      </a:accent1>
      <a:accent2>
        <a:srgbClr val="18B29D"/>
      </a:accent2>
      <a:accent3>
        <a:srgbClr val="004358"/>
      </a:accent3>
      <a:accent4>
        <a:srgbClr val="18B29D"/>
      </a:accent4>
      <a:accent5>
        <a:srgbClr val="004358"/>
      </a:accent5>
      <a:accent6>
        <a:srgbClr val="18B29D"/>
      </a:accent6>
      <a:hlink>
        <a:srgbClr val="004358"/>
      </a:hlink>
      <a:folHlink>
        <a:srgbClr val="18B2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2516</Words>
  <Application>WPS 演示</Application>
  <PresentationFormat>自定义</PresentationFormat>
  <Paragraphs>165</Paragraphs>
  <Slides>35</Slides>
  <Notes>22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35</vt:i4>
      </vt:variant>
    </vt:vector>
  </HeadingPairs>
  <TitlesOfParts>
    <vt:vector size="50" baseType="lpstr">
      <vt:lpstr>Arial</vt:lpstr>
      <vt:lpstr>宋体</vt:lpstr>
      <vt:lpstr>Wingdings</vt:lpstr>
      <vt:lpstr>Calibri</vt:lpstr>
      <vt:lpstr>Calibri</vt:lpstr>
      <vt:lpstr>微软雅黑</vt:lpstr>
      <vt:lpstr>Neris Thin</vt:lpstr>
      <vt:lpstr>Arial Unicode MS</vt:lpstr>
      <vt:lpstr>Calibri Light</vt:lpstr>
      <vt:lpstr>Open Sans Light</vt:lpstr>
      <vt:lpstr>Open Sans</vt:lpstr>
      <vt:lpstr>Impact</vt:lpstr>
      <vt:lpstr>Segoe Print</vt:lpstr>
      <vt:lpstr>Yu Gothic UI Light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
  <cp:keywords>www.1ppt.com</cp:keywords>
  <cp:lastModifiedBy>陈婷婷</cp:lastModifiedBy>
  <cp:revision>9</cp:revision>
  <dcterms:created xsi:type="dcterms:W3CDTF">2016-11-21T13:43:00Z</dcterms:created>
  <dcterms:modified xsi:type="dcterms:W3CDTF">2018-12-24T01:11:22Z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2052-11.1.0.8214</vt:lpwstr>
  </property>
</Properties>
</file>